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0" y="1728788"/>
            <a:ext cx="762000" cy="0"/>
          </a:xfrm>
          <a:prstGeom prst="line">
            <a:avLst/>
          </a:prstGeom>
          <a:noFill/>
          <a:ln w="19050">
            <a:solidFill>
              <a:srgbClr val="F7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400" i="1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3627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GB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3627" y="2587625"/>
            <a:ext cx="7788519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alt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5219748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57610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462" y="347664"/>
            <a:ext cx="1943100" cy="5527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2162" y="347664"/>
            <a:ext cx="5688623" cy="5527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247908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162" y="34766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2162" y="1989138"/>
            <a:ext cx="77724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162" y="4008438"/>
            <a:ext cx="77724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654965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162" y="34766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82161" y="1989138"/>
            <a:ext cx="3815862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838700" y="1989138"/>
            <a:ext cx="3815862" cy="38862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766839523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162" y="34766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82162" y="1989138"/>
            <a:ext cx="7772400" cy="38862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40260482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1100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6263542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2161" y="1989138"/>
            <a:ext cx="381586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989138"/>
            <a:ext cx="381586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864064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405946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055498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214328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4716434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0026660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0A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82162" y="3476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2162" y="1989138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7"/>
          <p:cNvSpPr>
            <a:spLocks noChangeShapeType="1"/>
          </p:cNvSpPr>
          <p:nvPr/>
        </p:nvSpPr>
        <p:spPr bwMode="auto">
          <a:xfrm>
            <a:off x="0" y="762000"/>
            <a:ext cx="762000" cy="0"/>
          </a:xfrm>
          <a:prstGeom prst="line">
            <a:avLst/>
          </a:prstGeom>
          <a:noFill/>
          <a:ln w="19050">
            <a:solidFill>
              <a:srgbClr val="F7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400" i="1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0" y="2085975"/>
            <a:ext cx="762000" cy="0"/>
          </a:xfrm>
          <a:prstGeom prst="line">
            <a:avLst/>
          </a:prstGeom>
          <a:noFill/>
          <a:ln w="19050">
            <a:solidFill>
              <a:srgbClr val="F7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400" i="1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669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wipe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  <a:ea typeface="ＭＳ Ｐゴシック" pitchFamily="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answoolfe.com/viewings/rsa/rsa_presentation_mediumres_h264.mov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608" y="614363"/>
            <a:ext cx="7772400" cy="11430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FFC000"/>
                </a:solidFill>
              </a:rPr>
              <a:t>Educational Underachievement of White Working Class Children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162" y="1722438"/>
            <a:ext cx="7772400" cy="4068762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Film Clip by Rhonda Evans, Educational Filmmaker -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>
                <a:hlinkClick r:id="rId2"/>
              </a:rPr>
              <a:t>http</a:t>
            </a:r>
            <a:r>
              <a:rPr lang="en-GB" u="sng" dirty="0">
                <a:hlinkClick r:id="rId2"/>
              </a:rPr>
              <a:t>://www.evanswoolfe.com/viewings/rsa/rsa_presentation_mediumres_h264.mov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44395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Educational Underachievement of White Working Class Children</vt:lpstr>
    </vt:vector>
  </TitlesOfParts>
  <Company>London Borough of Lambeth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Underachievement of White Working Class Children</dc:title>
  <dc:creator>London Borough of Lambeth</dc:creator>
  <cp:lastModifiedBy>London Borough of Lambeth</cp:lastModifiedBy>
  <cp:revision>2</cp:revision>
  <dcterms:created xsi:type="dcterms:W3CDTF">2014-06-30T11:54:35Z</dcterms:created>
  <dcterms:modified xsi:type="dcterms:W3CDTF">2014-06-30T11:56:30Z</dcterms:modified>
</cp:coreProperties>
</file>