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0" y="1728788"/>
            <a:ext cx="762000" cy="0"/>
          </a:xfrm>
          <a:prstGeom prst="line">
            <a:avLst/>
          </a:prstGeom>
          <a:noFill/>
          <a:ln w="19050">
            <a:solidFill>
              <a:srgbClr val="F7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400" i="1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83627" y="134143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altLang="en-GB" noProof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83627" y="2587625"/>
            <a:ext cx="7788519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GB" altLang="en-GB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85219748"/>
      </p:ext>
    </p:extLst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576104"/>
      </p:ext>
    </p:extLst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1462" y="347664"/>
            <a:ext cx="1943100" cy="55276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2162" y="347664"/>
            <a:ext cx="5688623" cy="5527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5247908"/>
      </p:ext>
    </p:extLst>
  </p:cSld>
  <p:clrMapOvr>
    <a:masterClrMapping/>
  </p:clrMapOvr>
  <p:transition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162" y="34766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2162" y="1989138"/>
            <a:ext cx="77724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2162" y="4008438"/>
            <a:ext cx="77724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9654965"/>
      </p:ext>
    </p:extLst>
  </p:cSld>
  <p:clrMapOvr>
    <a:masterClrMapping/>
  </p:clrMapOvr>
  <p:transition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162" y="34766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82161" y="1989138"/>
            <a:ext cx="3815862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838700" y="1989138"/>
            <a:ext cx="3815862" cy="3886200"/>
          </a:xfrm>
        </p:spPr>
        <p:txBody>
          <a:bodyPr/>
          <a:lstStyle/>
          <a:p>
            <a:pPr lvl="0"/>
            <a:endParaRPr lang="en-GB" noProof="0" smtClean="0"/>
          </a:p>
        </p:txBody>
      </p:sp>
    </p:spTree>
    <p:extLst>
      <p:ext uri="{BB962C8B-B14F-4D97-AF65-F5344CB8AC3E}">
        <p14:creationId xmlns:p14="http://schemas.microsoft.com/office/powerpoint/2010/main" val="766839523"/>
      </p:ext>
    </p:extLst>
  </p:cSld>
  <p:clrMapOvr>
    <a:masterClrMapping/>
  </p:clrMapOvr>
  <p:transition>
    <p:wipe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162" y="34766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82162" y="1989138"/>
            <a:ext cx="7772400" cy="3886200"/>
          </a:xfrm>
        </p:spPr>
        <p:txBody>
          <a:bodyPr/>
          <a:lstStyle/>
          <a:p>
            <a:pPr lvl="0"/>
            <a:endParaRPr lang="en-GB" noProof="0" smtClean="0"/>
          </a:p>
        </p:txBody>
      </p:sp>
    </p:spTree>
    <p:extLst>
      <p:ext uri="{BB962C8B-B14F-4D97-AF65-F5344CB8AC3E}">
        <p14:creationId xmlns:p14="http://schemas.microsoft.com/office/powerpoint/2010/main" val="1402604829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911005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56263542"/>
      </p:ext>
    </p:extLst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2161" y="1989138"/>
            <a:ext cx="3815862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0" y="1989138"/>
            <a:ext cx="3815862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2864064"/>
      </p:ext>
    </p:extLst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5405946"/>
      </p:ext>
    </p:extLst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4055498"/>
      </p:ext>
    </p:extLst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2143283"/>
      </p:ext>
    </p:extLst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38" y="273051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94716434"/>
      </p:ext>
    </p:extLst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0026660"/>
      </p:ext>
    </p:extLst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60A6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82162" y="34766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2162" y="1989138"/>
            <a:ext cx="7772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Line 7"/>
          <p:cNvSpPr>
            <a:spLocks noChangeShapeType="1"/>
          </p:cNvSpPr>
          <p:nvPr/>
        </p:nvSpPr>
        <p:spPr bwMode="auto">
          <a:xfrm>
            <a:off x="0" y="762000"/>
            <a:ext cx="762000" cy="0"/>
          </a:xfrm>
          <a:prstGeom prst="line">
            <a:avLst/>
          </a:prstGeom>
          <a:noFill/>
          <a:ln w="19050">
            <a:solidFill>
              <a:srgbClr val="F7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400" i="1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0" y="2085975"/>
            <a:ext cx="762000" cy="0"/>
          </a:xfrm>
          <a:prstGeom prst="line">
            <a:avLst/>
          </a:prstGeom>
          <a:noFill/>
          <a:ln w="19050">
            <a:solidFill>
              <a:srgbClr val="F7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400" i="1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6691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>
    <p:wipe dir="d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ＭＳ Ｐゴシック" pitchFamily="1" charset="-128"/>
          <a:cs typeface="ＭＳ Ｐゴシック" pitchFamily="1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ＭＳ Ｐゴシック" pitchFamily="1" charset="-128"/>
          <a:cs typeface="ＭＳ Ｐゴシック" pitchFamily="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ＭＳ Ｐゴシック" pitchFamily="1" charset="-128"/>
          <a:cs typeface="ＭＳ Ｐゴシック" pitchFamily="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ＭＳ Ｐゴシック" pitchFamily="1" charset="-128"/>
          <a:cs typeface="ＭＳ Ｐゴシック" pitchFamily="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ＭＳ Ｐゴシック" pitchFamily="1" charset="-128"/>
          <a:cs typeface="ＭＳ Ｐゴシック" pitchFamily="1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ＭＳ Ｐゴシック" pitchFamily="1" charset="-128"/>
          <a:cs typeface="ＭＳ Ｐゴシック" pitchFamily="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  <a:ea typeface="ＭＳ Ｐゴシック" pitchFamily="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bg1"/>
          </a:solidFill>
          <a:latin typeface="+mn-lt"/>
          <a:ea typeface="ＭＳ Ｐゴシック" pitchFamily="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bg1"/>
          </a:solidFill>
          <a:latin typeface="+mn-lt"/>
          <a:ea typeface="ＭＳ Ｐゴシック" pitchFamily="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  <a:ea typeface="ＭＳ Ｐゴシック" pitchFamily="1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vanswoolfe.com/viewings/rsa/rsa_presentation_mediumres_h264.mov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5608" y="614363"/>
            <a:ext cx="7772400" cy="1143000"/>
          </a:xfrm>
        </p:spPr>
        <p:txBody>
          <a:bodyPr/>
          <a:lstStyle/>
          <a:p>
            <a:pPr algn="ctr"/>
            <a:r>
              <a:rPr lang="en-GB" dirty="0" smtClean="0">
                <a:solidFill>
                  <a:srgbClr val="FFC000"/>
                </a:solidFill>
              </a:rPr>
              <a:t>Educational Underachievement of White Working Class Children</a:t>
            </a:r>
            <a:endParaRPr lang="en-GB" dirty="0">
              <a:solidFill>
                <a:srgbClr val="FFC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2162" y="1722438"/>
            <a:ext cx="7772400" cy="4068762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Film Clip by Rhonda Evans, Educational Filmmaker -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u="sng" dirty="0" smtClean="0">
                <a:hlinkClick r:id="rId2"/>
              </a:rPr>
              <a:t>http</a:t>
            </a:r>
            <a:r>
              <a:rPr lang="en-GB" u="sng" dirty="0">
                <a:hlinkClick r:id="rId2"/>
              </a:rPr>
              <a:t>://www.evanswoolfe.com/viewings/rsa/rsa_presentation_mediumres_h264.mov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344395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 Presentation</vt:lpstr>
      <vt:lpstr>Educational Underachievement of White Working Class Children</vt:lpstr>
    </vt:vector>
  </TitlesOfParts>
  <Company>London Borough of Lambeth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Educational Underachievement of White Working Class Children</dc:title>
  <dc:creator>London Borough of Lambeth</dc:creator>
  <cp:lastModifiedBy>London Borough of Lambeth</cp:lastModifiedBy>
  <cp:revision>2</cp:revision>
  <dcterms:created xsi:type="dcterms:W3CDTF">2014-06-30T11:54:35Z</dcterms:created>
  <dcterms:modified xsi:type="dcterms:W3CDTF">2014-06-30T11:56:30Z</dcterms:modified>
</cp:coreProperties>
</file>