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2" r:id="rId3"/>
    <p:sldId id="257" r:id="rId4"/>
    <p:sldId id="283" r:id="rId5"/>
    <p:sldId id="270" r:id="rId6"/>
    <p:sldId id="268" r:id="rId7"/>
    <p:sldId id="269" r:id="rId8"/>
    <p:sldId id="273" r:id="rId9"/>
    <p:sldId id="272" r:id="rId10"/>
    <p:sldId id="284" r:id="rId11"/>
    <p:sldId id="263" r:id="rId12"/>
    <p:sldId id="278" r:id="rId13"/>
    <p:sldId id="267" r:id="rId14"/>
    <p:sldId id="266" r:id="rId15"/>
    <p:sldId id="265" r:id="rId16"/>
    <p:sldId id="281" r:id="rId17"/>
    <p:sldId id="261" r:id="rId18"/>
    <p:sldId id="280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7E4F-9BF9-45A3-B7DA-5506143683C0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BEFB-6631-4A89-94CB-F31C44046C4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7E4F-9BF9-45A3-B7DA-5506143683C0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BEFB-6631-4A89-94CB-F31C44046C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7E4F-9BF9-45A3-B7DA-5506143683C0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BEFB-6631-4A89-94CB-F31C44046C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7E4F-9BF9-45A3-B7DA-5506143683C0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BEFB-6631-4A89-94CB-F31C44046C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7E4F-9BF9-45A3-B7DA-5506143683C0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6ADBEFB-6631-4A89-94CB-F31C44046C4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7E4F-9BF9-45A3-B7DA-5506143683C0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BEFB-6631-4A89-94CB-F31C44046C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7E4F-9BF9-45A3-B7DA-5506143683C0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BEFB-6631-4A89-94CB-F31C44046C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7E4F-9BF9-45A3-B7DA-5506143683C0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BEFB-6631-4A89-94CB-F31C44046C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7E4F-9BF9-45A3-B7DA-5506143683C0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BEFB-6631-4A89-94CB-F31C44046C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7E4F-9BF9-45A3-B7DA-5506143683C0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BEFB-6631-4A89-94CB-F31C44046C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7E4F-9BF9-45A3-B7DA-5506143683C0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BEFB-6631-4A89-94CB-F31C44046C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7F7E4F-9BF9-45A3-B7DA-5506143683C0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6ADBEFB-6631-4A89-94CB-F31C44046C4C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e.ac.uk/index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.uk/url?sa=i&amp;rct=j&amp;q=kennington+regeneration+zone&amp;source=images&amp;cd=&amp;cad=rja&amp;uact=8&amp;ved=0CAcQjRw&amp;url=http://www.vauxhallandkennington.org.uk/news.shtml&amp;ei=tnGqVOL9Bc7taryXgvgK&amp;bvm=bv.82001339,d.d24&amp;psig=AFQjCNGdY_rO0ZcfdK8KQ3EsiUvWNmITQg&amp;ust=1420542770045302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589640" cy="964704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Wyvern Federation</a:t>
            </a:r>
            <a:endParaRPr lang="en-GB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38692"/>
            <a:ext cx="1584176" cy="1584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927" y="2032735"/>
            <a:ext cx="1568610" cy="15620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1584177" cy="156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t="3752" r="75833" b="4820"/>
          <a:stretch/>
        </p:blipFill>
        <p:spPr bwMode="auto">
          <a:xfrm>
            <a:off x="467543" y="2060848"/>
            <a:ext cx="1605161" cy="156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933056"/>
            <a:ext cx="2304256" cy="1292631"/>
          </a:xfrm>
          <a:prstGeom prst="rect">
            <a:avLst/>
          </a:prstGeom>
        </p:spPr>
      </p:pic>
      <p:pic>
        <p:nvPicPr>
          <p:cNvPr id="8" name="Picture 2" descr="Kia Ov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445224"/>
            <a:ext cx="1476164" cy="112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64761"/>
            <a:ext cx="1888949" cy="820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05" y="4287642"/>
            <a:ext cx="2024399" cy="77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068960"/>
            <a:ext cx="4102436" cy="157034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3516" y="548680"/>
            <a:ext cx="8589640" cy="1512168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Oval Learning Cluster</a:t>
            </a:r>
            <a:endParaRPr lang="en-GB" sz="5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14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utstanding_Colour_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3"/>
            <a:ext cx="2594409" cy="215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Outstanding_Colour_Scho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2676388" cy="215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81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1916" y="476672"/>
            <a:ext cx="8589640" cy="18002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KS2 Pupil Premium Award </a:t>
            </a:r>
            <a:r>
              <a:rPr lang="en-GB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2015 and 2016</a:t>
            </a:r>
            <a:endParaRPr lang="en-GB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69" y="2780928"/>
            <a:ext cx="5992062" cy="28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16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62" y="316910"/>
            <a:ext cx="1948085" cy="18751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47548"/>
            <a:ext cx="1899201" cy="1875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18" y="1208024"/>
            <a:ext cx="3239626" cy="935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83" y="4572311"/>
            <a:ext cx="1985764" cy="190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92" y="4604030"/>
            <a:ext cx="3168352" cy="995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61" y="4707321"/>
            <a:ext cx="1992189" cy="17853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1" y="2636912"/>
            <a:ext cx="1512168" cy="166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577" y="2553093"/>
            <a:ext cx="1456556" cy="183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2" t="11212" r="19341" b="15426"/>
          <a:stretch/>
        </p:blipFill>
        <p:spPr bwMode="auto">
          <a:xfrm>
            <a:off x="3851920" y="2786803"/>
            <a:ext cx="1743342" cy="126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9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76872"/>
            <a:ext cx="2143410" cy="2134404"/>
          </a:xfrm>
          <a:prstGeom prst="rect">
            <a:avLst/>
          </a:prstGeom>
        </p:spPr>
      </p:pic>
      <p:pic>
        <p:nvPicPr>
          <p:cNvPr id="6146" name="Picture 2" descr="IOE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32006"/>
            <a:ext cx="318275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060848"/>
            <a:ext cx="4274989" cy="2504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79604"/>
            <a:ext cx="22669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3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20" y="692696"/>
            <a:ext cx="8589640" cy="1224136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Soft Federation / Collaboration</a:t>
            </a:r>
            <a:endParaRPr lang="en-GB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2667357"/>
            <a:ext cx="66247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Fixed </a:t>
            </a:r>
            <a:r>
              <a:rPr lang="en-GB" sz="16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term</a:t>
            </a:r>
          </a:p>
          <a:p>
            <a:pPr marL="171450" indent="-171450" algn="just">
              <a:spcBef>
                <a:spcPct val="0"/>
              </a:spcBef>
              <a:buFont typeface="Arial" pitchFamily="34" charset="0"/>
              <a:buChar char="•"/>
            </a:pPr>
            <a:endParaRPr lang="en-GB" sz="16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71450" indent="-17145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Separate Governing </a:t>
            </a:r>
            <a:r>
              <a:rPr lang="en-GB" sz="16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Bodies</a:t>
            </a:r>
          </a:p>
          <a:p>
            <a:pPr marL="171450" indent="-171450" algn="just">
              <a:spcBef>
                <a:spcPct val="0"/>
              </a:spcBef>
              <a:buFont typeface="Arial" pitchFamily="34" charset="0"/>
              <a:buChar char="•"/>
            </a:pPr>
            <a:endParaRPr lang="en-GB" sz="16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71450" indent="-17145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Separate </a:t>
            </a:r>
            <a:r>
              <a:rPr lang="en-GB" sz="16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Budgets</a:t>
            </a:r>
          </a:p>
          <a:p>
            <a:pPr marL="171450" indent="-171450" algn="just">
              <a:spcBef>
                <a:spcPct val="0"/>
              </a:spcBef>
              <a:buFont typeface="Arial" pitchFamily="34" charset="0"/>
              <a:buChar char="•"/>
            </a:pPr>
            <a:endParaRPr lang="en-GB" sz="16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71450" indent="-17145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Separate Admissions </a:t>
            </a:r>
            <a:r>
              <a:rPr lang="en-GB" sz="16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Arrangements</a:t>
            </a:r>
          </a:p>
          <a:p>
            <a:pPr marL="171450" indent="-171450" algn="just">
              <a:spcBef>
                <a:spcPct val="0"/>
              </a:spcBef>
              <a:buFont typeface="Arial" pitchFamily="34" charset="0"/>
              <a:buChar char="•"/>
            </a:pPr>
            <a:endParaRPr lang="en-GB" sz="16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71450" indent="-17145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School specific contracts for permanent members of </a:t>
            </a:r>
            <a:r>
              <a:rPr lang="en-GB" sz="16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staff</a:t>
            </a:r>
          </a:p>
          <a:p>
            <a:pPr marL="171450" indent="-171450" algn="just">
              <a:spcBef>
                <a:spcPct val="0"/>
              </a:spcBef>
              <a:buFont typeface="Arial" pitchFamily="34" charset="0"/>
              <a:buChar char="•"/>
            </a:pPr>
            <a:endParaRPr lang="en-GB" sz="16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71450" indent="-17145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Jointly agreed termination </a:t>
            </a:r>
            <a:r>
              <a:rPr lang="en-GB" sz="16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arrangements</a:t>
            </a:r>
          </a:p>
          <a:p>
            <a:pPr marL="171450" indent="-171450" algn="just">
              <a:spcBef>
                <a:spcPct val="0"/>
              </a:spcBef>
              <a:buFont typeface="Arial" pitchFamily="34" charset="0"/>
              <a:buChar char="•"/>
            </a:pPr>
            <a:endParaRPr lang="en-GB" sz="16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71450" indent="-17145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Jointly shared costs/commissioned services</a:t>
            </a:r>
          </a:p>
        </p:txBody>
      </p:sp>
    </p:spTree>
    <p:extLst>
      <p:ext uri="{BB962C8B-B14F-4D97-AF65-F5344CB8AC3E}">
        <p14:creationId xmlns:p14="http://schemas.microsoft.com/office/powerpoint/2010/main" val="517175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20" y="332656"/>
            <a:ext cx="8589640" cy="172819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Kennington Regeneration </a:t>
            </a:r>
          </a:p>
          <a:p>
            <a:r>
              <a:rPr lang="en-GB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Zone</a:t>
            </a:r>
            <a:endParaRPr lang="en-GB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http://t1.gstatic.com/images?q=tbn:ANd9GcSXXLte9WPGL1qC0yq2VEF2X6VhaucUCGQWEs7d0PWiD5gFwZi8jQ:www.vauxhallandkennington.org.uk/images/vneb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340" y="2564904"/>
            <a:ext cx="3048000" cy="25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4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1704975" y="3219608"/>
            <a:ext cx="5734050" cy="1000125"/>
            <a:chOff x="1835696" y="1988840"/>
            <a:chExt cx="5734050" cy="1000125"/>
          </a:xfrm>
        </p:grpSpPr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1988840"/>
              <a:ext cx="5734050" cy="1000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835696" y="1988840"/>
              <a:ext cx="1368152" cy="184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27784" y="2010477"/>
              <a:ext cx="1368152" cy="184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277180" y="741641"/>
            <a:ext cx="8589640" cy="1224136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Ashmole Primary School </a:t>
            </a:r>
          </a:p>
          <a:p>
            <a:r>
              <a:rPr lang="en-GB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Section 8 monitoring visit</a:t>
            </a:r>
          </a:p>
          <a:p>
            <a:r>
              <a:rPr lang="en-GB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February 2015</a:t>
            </a:r>
            <a:endParaRPr lang="en-GB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29" y="1124744"/>
            <a:ext cx="1584176" cy="1584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69" y="1111828"/>
            <a:ext cx="1568610" cy="156202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581" y="1111828"/>
            <a:ext cx="1584177" cy="156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t="3752" r="75833" b="4820"/>
          <a:stretch/>
        </p:blipFill>
        <p:spPr bwMode="auto">
          <a:xfrm>
            <a:off x="529357" y="1111828"/>
            <a:ext cx="1605161" cy="156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760" y="3236525"/>
            <a:ext cx="2304256" cy="1292631"/>
          </a:xfrm>
          <a:prstGeom prst="rect">
            <a:avLst/>
          </a:prstGeom>
        </p:spPr>
      </p:pic>
      <p:pic>
        <p:nvPicPr>
          <p:cNvPr id="10" name="Picture 2" descr="Kia Ov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085184"/>
            <a:ext cx="1476164" cy="112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8" y="3568230"/>
            <a:ext cx="1888949" cy="8206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893" y="3591111"/>
            <a:ext cx="2024399" cy="77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0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t="3752" r="75833" b="4820"/>
          <a:stretch/>
        </p:blipFill>
        <p:spPr bwMode="auto">
          <a:xfrm>
            <a:off x="3423850" y="2636912"/>
            <a:ext cx="2372287" cy="230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3649" y="980728"/>
            <a:ext cx="8589640" cy="1296144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Ashmole Primary School</a:t>
            </a:r>
            <a:endParaRPr lang="en-GB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5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2996952"/>
            <a:ext cx="2273791" cy="224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3649" y="548680"/>
            <a:ext cx="8589640" cy="2016224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Aurora House</a:t>
            </a:r>
          </a:p>
          <a:p>
            <a:r>
              <a:rPr lang="en-GB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(Centre for Children with Autism)</a:t>
            </a:r>
            <a:endParaRPr lang="en-GB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3649" y="548680"/>
            <a:ext cx="8589640" cy="2016224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Herbert Morrison</a:t>
            </a:r>
          </a:p>
          <a:p>
            <a:r>
              <a:rPr lang="en-GB" sz="5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Primary School</a:t>
            </a:r>
            <a:endParaRPr lang="en-GB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17" y="3068960"/>
            <a:ext cx="4536504" cy="173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7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980728"/>
            <a:ext cx="8589640" cy="1224136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Vauxhall Primary School</a:t>
            </a:r>
            <a:endParaRPr lang="en-GB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865" y="2852936"/>
            <a:ext cx="22669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0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25" y="2852936"/>
            <a:ext cx="2266950" cy="225742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520" y="927002"/>
            <a:ext cx="8589640" cy="1224136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Wyvil Primary School</a:t>
            </a:r>
            <a:endParaRPr lang="en-GB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4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332656"/>
            <a:ext cx="8589640" cy="244827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z="45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Wyvil Centre for Children with Speech &amp; Language Impairment</a:t>
            </a:r>
            <a:endParaRPr lang="en-GB" sz="45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865" y="3396806"/>
            <a:ext cx="22669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692696"/>
            <a:ext cx="8589640" cy="1224136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Ben </a:t>
            </a:r>
            <a:r>
              <a:rPr lang="en-GB" sz="48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Hollioake</a:t>
            </a:r>
            <a:r>
              <a:rPr lang="en-GB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Centre</a:t>
            </a:r>
            <a:endParaRPr lang="en-GB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Kia O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682" y="2708920"/>
            <a:ext cx="2808312" cy="213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4865419"/>
            <a:ext cx="3474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Ben </a:t>
            </a:r>
            <a:r>
              <a:rPr lang="en-GB" b="1" dirty="0" err="1"/>
              <a:t>Hollioake</a:t>
            </a:r>
            <a:r>
              <a:rPr lang="en-GB" b="1" dirty="0"/>
              <a:t> Learning Centre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79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3516" y="548680"/>
            <a:ext cx="8589640" cy="1512168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Lambeth Teaching School Alliance</a:t>
            </a:r>
            <a:endParaRPr lang="en-GB" sz="5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641" y="3212976"/>
            <a:ext cx="4089389" cy="17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0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219</TotalTime>
  <Words>99</Words>
  <Application>Microsoft Office PowerPoint</Application>
  <PresentationFormat>On-screen Show (4:3)</PresentationFormat>
  <Paragraphs>33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The Wyvern Federation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Vauxhall Primary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Wyvern Federation</dc:title>
  <dc:creator>R Martin</dc:creator>
  <cp:lastModifiedBy>R Martin</cp:lastModifiedBy>
  <cp:revision>20</cp:revision>
  <dcterms:created xsi:type="dcterms:W3CDTF">2014-09-01T09:20:34Z</dcterms:created>
  <dcterms:modified xsi:type="dcterms:W3CDTF">2016-06-21T14:05:58Z</dcterms:modified>
</cp:coreProperties>
</file>