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DFD4C-4630-44F1-861F-7FC74ACBA477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839B3-33CB-43E1-8B27-BF3744B7C3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40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CF501-C928-430C-B007-4AD4A69233A0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2370-4138-4598-821E-ECB76D8A57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53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CBE13-7931-4F57-AF71-B9C78723FE56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9E47-87B4-459B-8FC9-F402A41D62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61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1D5F7-CC54-49D0-AD2E-C8F44ACBF67E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9E4A6-09D9-425C-A475-3B12E1B44C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4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08EA-EEDE-4D52-A319-DAC9B4662A06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22C67-8A4E-42E0-905B-B2B982C65C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51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F82B2-65CE-49FA-A318-3B970F1AE8AA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D99B2-943A-4B5B-BC29-DF78F1B5EB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07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D93A4-E552-4922-9967-5327FC20A1F9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B8E9C-AB86-4EBE-879F-9D94BF12A4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68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C77B-5D77-490D-A518-031CA794C38C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F62C3-E4D9-416B-B33D-8375114A3D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67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CC022-DF86-4524-BFD7-936424427C9C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AFB4-BC03-448E-9314-B60BF77092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1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3CE2-72BC-441A-87B6-64929FB7344F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A0412-B909-454D-B0A1-322BADA0A0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7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81840-8CC0-45CB-870E-D80640CE1C72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E2DBD-CD84-4D0C-A0EE-FEDA0F4095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98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3ED9622C-A773-4E48-AA74-EAF999027C76}" type="datetimeFigureOut">
              <a:rPr lang="en-GB"/>
              <a:pPr>
                <a:defRPr/>
              </a:pPr>
              <a:t>26/01/2018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1156442-7DCF-45D7-8819-78F6D2CB4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32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ctrTitle"/>
          </p:nvPr>
        </p:nvSpPr>
        <p:spPr>
          <a:xfrm>
            <a:off x="2209800" y="692150"/>
            <a:ext cx="7772400" cy="29083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C000"/>
                </a:solidFill>
              </a:rPr>
              <a:t>Recommendations from the Research Report: </a:t>
            </a:r>
            <a:r>
              <a:rPr lang="en-GB" altLang="en-US" b="1" smtClean="0">
                <a:solidFill>
                  <a:srgbClr val="FFC000"/>
                </a:solidFill>
              </a:rPr>
              <a:t>Lambeth Headteachers Response and Initiatives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Andrea Parker,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Headteacher Bonneville Primary School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Chair of Black Caribbean Pupil Achievement Working Group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915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138" y="4830763"/>
            <a:ext cx="1331912" cy="191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3432176" y="3716338"/>
            <a:ext cx="540067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0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1295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C000"/>
                </a:solidFill>
              </a:rPr>
              <a:t>The Working Group</a:t>
            </a:r>
            <a:br>
              <a:rPr lang="en-GB" b="1" dirty="0" smtClean="0">
                <a:solidFill>
                  <a:srgbClr val="FFC000"/>
                </a:solidFill>
              </a:rPr>
            </a:br>
            <a:r>
              <a:rPr lang="en-GB" sz="3600" dirty="0">
                <a:solidFill>
                  <a:srgbClr val="FFC000"/>
                </a:solidFill>
              </a:rPr>
              <a:t>Set up through the Lambeth Schools Partnership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89139"/>
            <a:ext cx="8229600" cy="38052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1 Church School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2 Community Primary schools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1 Through Secondary School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1 Secondary School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chemeClr val="bg1"/>
                </a:solidFill>
              </a:rPr>
              <a:t>All with significant BCRB communities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54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Headteachers’ excellent leadership on diversity and equality issues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teaching and learning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a relevant inclusive curriculum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Parental engagement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with the community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work of learning mentors in supporting Black Caribbean families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Church and community support and guidance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clear stand on racism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Diversity in the school workforce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Celebration of cultural diversity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use of pupil voice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1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2043113" y="44451"/>
            <a:ext cx="8229600" cy="8556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C000"/>
                </a:solidFill>
              </a:rPr>
              <a:t>Lambeth’s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76" y="2603500"/>
            <a:ext cx="4151313" cy="29860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chemeClr val="bg1"/>
                </a:solidFill>
              </a:rPr>
              <a:t>Early intervention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sz="36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chemeClr val="bg1"/>
                </a:solidFill>
              </a:rPr>
              <a:t>Reducing exclusions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sz="36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chemeClr val="bg1"/>
                </a:solidFill>
              </a:rPr>
              <a:t>Raising the game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2313" y="908050"/>
            <a:ext cx="8280400" cy="1447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dirty="0">
                <a:solidFill>
                  <a:srgbClr val="FFC000"/>
                </a:solidFill>
                <a:cs typeface="Arial" panose="020B0604020202020204" pitchFamily="34" charset="0"/>
              </a:rPr>
              <a:t>Raising the Achievement of Black Caribbean Children</a:t>
            </a:r>
          </a:p>
        </p:txBody>
      </p:sp>
    </p:spTree>
    <p:extLst>
      <p:ext uri="{BB962C8B-B14F-4D97-AF65-F5344CB8AC3E}">
        <p14:creationId xmlns:p14="http://schemas.microsoft.com/office/powerpoint/2010/main" val="36210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1981200" y="773113"/>
            <a:ext cx="8229600" cy="92710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FFC000"/>
                </a:solidFill>
              </a:rPr>
              <a:t>Early Intervention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1981200" y="1960563"/>
            <a:ext cx="8229600" cy="3700462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BCRB achievement is on schools leadership agenda and has a place on the leadership team.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Identifying the right staff. 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Embedded consistent approaches to parental engagement.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919288" y="260350"/>
            <a:ext cx="8208962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FFC000"/>
                </a:solidFill>
                <a:cs typeface="Arial" panose="020B0604020202020204" pitchFamily="34" charset="0"/>
              </a:rPr>
              <a:t>Actions that lead to striking impact! </a:t>
            </a:r>
          </a:p>
        </p:txBody>
      </p:sp>
    </p:spTree>
    <p:extLst>
      <p:ext uri="{BB962C8B-B14F-4D97-AF65-F5344CB8AC3E}">
        <p14:creationId xmlns:p14="http://schemas.microsoft.com/office/powerpoint/2010/main" val="232651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19812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FFC000"/>
                </a:solidFill>
              </a:rPr>
              <a:t>Reducing Exclusions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1981200" y="2420938"/>
            <a:ext cx="8229600" cy="37338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School to school collaborative approaches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Strong relationships and inspiring teachers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An inclusive approach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Community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Challenging head on, low expectations and low aspirations </a:t>
            </a:r>
          </a:p>
        </p:txBody>
      </p:sp>
      <p:sp>
        <p:nvSpPr>
          <p:cNvPr id="4" name="Rectangle 3"/>
          <p:cNvSpPr/>
          <p:nvPr/>
        </p:nvSpPr>
        <p:spPr>
          <a:xfrm>
            <a:off x="1992314" y="260350"/>
            <a:ext cx="8207375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FFC000"/>
                </a:solidFill>
                <a:cs typeface="Arial" panose="020B0604020202020204" pitchFamily="34" charset="0"/>
              </a:rPr>
              <a:t>Actions that lead to striking impact! </a:t>
            </a:r>
          </a:p>
        </p:txBody>
      </p:sp>
    </p:spTree>
    <p:extLst>
      <p:ext uri="{BB962C8B-B14F-4D97-AF65-F5344CB8AC3E}">
        <p14:creationId xmlns:p14="http://schemas.microsoft.com/office/powerpoint/2010/main" val="12975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1981200" y="8366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FFC000"/>
                </a:solidFill>
              </a:rPr>
              <a:t>Raising the Game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1981200" y="1960563"/>
            <a:ext cx="8229600" cy="3556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Setting high expectations whilst planning and resourcing to ensure they are met.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Robust monitoring and tracking routines.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An engaging curriculum and learning journey where pupils have opportunities to see themselves.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47850" y="260350"/>
            <a:ext cx="8351838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FFC000"/>
                </a:solidFill>
                <a:cs typeface="Arial" panose="020B0604020202020204" pitchFamily="34" charset="0"/>
              </a:rPr>
              <a:t>Actions that lead to striking impact! </a:t>
            </a:r>
          </a:p>
        </p:txBody>
      </p:sp>
    </p:spTree>
    <p:extLst>
      <p:ext uri="{BB962C8B-B14F-4D97-AF65-F5344CB8AC3E}">
        <p14:creationId xmlns:p14="http://schemas.microsoft.com/office/powerpoint/2010/main" val="219218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FFC000"/>
                </a:solidFill>
              </a:rPr>
              <a:t>The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3 initiatives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Bid for funding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Trial and review initiatives</a:t>
            </a:r>
          </a:p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Roll out initiatives within Lambeth schools to maximise impact </a:t>
            </a:r>
          </a:p>
        </p:txBody>
      </p:sp>
    </p:spTree>
    <p:extLst>
      <p:ext uri="{BB962C8B-B14F-4D97-AF65-F5344CB8AC3E}">
        <p14:creationId xmlns:p14="http://schemas.microsoft.com/office/powerpoint/2010/main" val="3717081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</vt:lpstr>
      <vt:lpstr>1_Office Theme</vt:lpstr>
      <vt:lpstr>Recommendations from the Research Report: Lambeth Headteachers Response and Initiatives</vt:lpstr>
      <vt:lpstr>The Working Group Set up through the Lambeth Schools Partnership</vt:lpstr>
      <vt:lpstr>Best practice</vt:lpstr>
      <vt:lpstr>Lambeth’s Response</vt:lpstr>
      <vt:lpstr>Early Intervention</vt:lpstr>
      <vt:lpstr>Reducing Exclusions</vt:lpstr>
      <vt:lpstr>Raising the Game</vt:lpstr>
      <vt:lpstr>The plan</vt:lpstr>
    </vt:vector>
  </TitlesOfParts>
  <Company>London Borough Of Lambeth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Recommendations from the Research Report: Lambeth Headteachers Response and Initiatives</dc:title>
  <dc:creator>Hau,Andrew</dc:creator>
  <cp:lastModifiedBy>Hau,Andrew</cp:lastModifiedBy>
  <cp:revision>1</cp:revision>
  <dcterms:created xsi:type="dcterms:W3CDTF">2018-01-26T17:03:24Z</dcterms:created>
  <dcterms:modified xsi:type="dcterms:W3CDTF">2018-01-26T17:04:15Z</dcterms:modified>
</cp:coreProperties>
</file>