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614"/>
  </p:normalViewPr>
  <p:slideViewPr>
    <p:cSldViewPr snapToGrid="0" snapToObjects="1">
      <p:cViewPr varScale="1">
        <p:scale>
          <a:sx n="118" d="100"/>
          <a:sy n="118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0355A-6D0A-3948-8F56-28E4AEBA9D2E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9C5A9-AE0D-5B40-B8DD-2097810AD7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0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evidence is there to help us get better.</a:t>
            </a:r>
          </a:p>
          <a:p>
            <a:endParaRPr lang="en-GB" dirty="0" smtClean="0"/>
          </a:p>
          <a:p>
            <a:r>
              <a:rPr lang="en-GB" dirty="0" smtClean="0"/>
              <a:t>Schools working together help</a:t>
            </a:r>
            <a:r>
              <a:rPr lang="en-GB" baseline="0" dirty="0" smtClean="0"/>
              <a:t> each other </a:t>
            </a:r>
            <a:r>
              <a:rPr lang="en-GB" baseline="0" smtClean="0"/>
              <a:t>to get better.</a:t>
            </a:r>
          </a:p>
          <a:p>
            <a:endParaRPr lang="en-GB" dirty="0" smtClean="0"/>
          </a:p>
          <a:p>
            <a:r>
              <a:rPr lang="en-GB" dirty="0" smtClean="0"/>
              <a:t>It works – </a:t>
            </a:r>
            <a:r>
              <a:rPr lang="en-GB" dirty="0" err="1" smtClean="0"/>
              <a:t>ReflectED</a:t>
            </a:r>
            <a:r>
              <a:rPr lang="en-GB" dirty="0" smtClean="0"/>
              <a:t> 4 months</a:t>
            </a:r>
            <a:r>
              <a:rPr lang="en-GB" baseline="0" dirty="0" smtClean="0"/>
              <a:t> progress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AEDEE-A737-7146-A42E-1ABA9C26634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8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7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5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5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0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3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6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7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73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5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03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070E-4F04-E44E-B43F-F30A12BF8CF7}" type="datetimeFigureOut">
              <a:rPr lang="en-GB" smtClean="0"/>
              <a:t>26/01/2018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9E8BD-F863-794F-BC00-E339B556E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423336" y="0"/>
            <a:ext cx="9025465" cy="4203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mtClean="0"/>
          </a:p>
          <a:p>
            <a:r>
              <a:rPr lang="en-US" smtClean="0"/>
              <a:t>Follow </a:t>
            </a:r>
            <a:r>
              <a:rPr lang="en-US" dirty="0" smtClean="0"/>
              <a:t>us on twitter </a:t>
            </a:r>
            <a:r>
              <a:rPr lang="en-US" dirty="0" smtClean="0">
                <a:solidFill>
                  <a:srgbClr val="0070C0"/>
                </a:solidFill>
              </a:rPr>
              <a:t>@</a:t>
            </a:r>
            <a:r>
              <a:rPr lang="en-US" dirty="0" err="1" smtClean="0">
                <a:solidFill>
                  <a:srgbClr val="0070C0"/>
                </a:solidFill>
              </a:rPr>
              <a:t>rpsresearch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Sign up to our research school newsletter  </a:t>
            </a:r>
            <a:r>
              <a:rPr lang="en-US" dirty="0" err="1" smtClean="0">
                <a:solidFill>
                  <a:srgbClr val="0070C0"/>
                </a:solidFill>
              </a:rPr>
              <a:t>rosendale.researchschool.org.uk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300" y="4787900"/>
            <a:ext cx="2717800" cy="17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42</Words>
  <Application>Microsoft Office PowerPoint</Application>
  <PresentationFormat>Widescreen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Hau,Andrew</cp:lastModifiedBy>
  <cp:revision>5</cp:revision>
  <dcterms:created xsi:type="dcterms:W3CDTF">2018-01-24T09:07:33Z</dcterms:created>
  <dcterms:modified xsi:type="dcterms:W3CDTF">2018-01-26T16:50:21Z</dcterms:modified>
</cp:coreProperties>
</file>