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0"/>
    <p:restoredTop sz="94523"/>
  </p:normalViewPr>
  <p:slideViewPr>
    <p:cSldViewPr snapToGrid="0" snapToObjects="1">
      <p:cViewPr varScale="1">
        <p:scale>
          <a:sx n="67" d="100"/>
          <a:sy n="67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B5B17-48FC-6749-8AB9-431B3828E71D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DAD61-7B83-ED42-948D-7151AB687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77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AD61-7B83-ED42-948D-7151AB687D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4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7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7074-9114-4047-8A39-25D0FF04A3A0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04E6-853A-AF48-BBFA-E6B614A5B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2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Rosendale Primary School and Children’s Centre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Kate Atkins - </a:t>
            </a:r>
            <a:r>
              <a:rPr lang="en-GB" dirty="0" err="1" smtClean="0"/>
              <a:t>Headteacher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8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It’s complicated!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Children working at greater depth</a:t>
            </a:r>
          </a:p>
          <a:p>
            <a:r>
              <a:rPr lang="en-GB" dirty="0" smtClean="0"/>
              <a:t>Children with SEND and EHCPs</a:t>
            </a:r>
          </a:p>
          <a:p>
            <a:r>
              <a:rPr lang="en-GB" dirty="0" smtClean="0"/>
              <a:t>Children eligible for pupil premium</a:t>
            </a:r>
          </a:p>
          <a:p>
            <a:r>
              <a:rPr lang="en-GB" dirty="0" smtClean="0"/>
              <a:t>Children from struggling families but not eligible for pupil premium</a:t>
            </a:r>
          </a:p>
          <a:p>
            <a:r>
              <a:rPr lang="en-GB" dirty="0" smtClean="0"/>
              <a:t>Mobile children</a:t>
            </a:r>
          </a:p>
          <a:p>
            <a:r>
              <a:rPr lang="en-GB" dirty="0" smtClean="0"/>
              <a:t>Children who speak English as an additional 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67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What can we learn from children who do not make sufficient progress between key stages?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6425"/>
            <a:ext cx="10515600" cy="4351338"/>
          </a:xfrm>
        </p:spPr>
        <p:txBody>
          <a:bodyPr/>
          <a:lstStyle/>
          <a:p>
            <a:r>
              <a:rPr lang="en-GB" dirty="0" smtClean="0"/>
              <a:t>Data must be reliable</a:t>
            </a:r>
          </a:p>
          <a:p>
            <a:r>
              <a:rPr lang="en-GB" dirty="0" smtClean="0"/>
              <a:t>Know your children, find the patterns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23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It’s all about providing a language-rich classroom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Kagan</a:t>
            </a:r>
            <a:r>
              <a:rPr lang="en-GB" dirty="0" smtClean="0"/>
              <a:t> cooperative learning provides STRUCTURED talk – not ‘talk to your partner’</a:t>
            </a:r>
          </a:p>
          <a:p>
            <a:r>
              <a:rPr lang="en-GB" dirty="0" smtClean="0"/>
              <a:t>Talk For Writing provides opportunities for oral story-telling </a:t>
            </a:r>
          </a:p>
          <a:p>
            <a:r>
              <a:rPr lang="en-GB" dirty="0" smtClean="0"/>
              <a:t>Reciprocal Reading provides access to high quality texts and teaches vocabulary, idiom and comprehension skills</a:t>
            </a:r>
          </a:p>
          <a:p>
            <a:r>
              <a:rPr lang="en-GB" dirty="0" smtClean="0"/>
              <a:t>Things we learnt from our successes – structured language of maths, peer to peer assessment, scripted coaching</a:t>
            </a:r>
          </a:p>
          <a:p>
            <a:r>
              <a:rPr lang="en-GB" dirty="0" smtClean="0"/>
              <a:t>When children are receiving group support, treat it as seriously as you would a classroom – baseline and impact, monitoring</a:t>
            </a:r>
          </a:p>
          <a:p>
            <a:r>
              <a:rPr lang="en-GB" dirty="0" smtClean="0"/>
              <a:t>Ask the children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33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8316</TotalTime>
  <Words>165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Rosendale Primary School and Children’s Centre</vt:lpstr>
      <vt:lpstr>It’s complicated!</vt:lpstr>
      <vt:lpstr>What can we learn from children who do not make sufficient progress between key stages?</vt:lpstr>
      <vt:lpstr>It’s all about providing a language-rich classroom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Hau,Andrew</cp:lastModifiedBy>
  <cp:revision>8</cp:revision>
  <dcterms:created xsi:type="dcterms:W3CDTF">2017-02-14T15:50:13Z</dcterms:created>
  <dcterms:modified xsi:type="dcterms:W3CDTF">2017-02-24T10:56:51Z</dcterms:modified>
</cp:coreProperties>
</file>