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61" r:id="rId8"/>
    <p:sldId id="262" r:id="rId9"/>
    <p:sldId id="259" r:id="rId10"/>
    <p:sldId id="260" r:id="rId11"/>
    <p:sldId id="264" r:id="rId12"/>
    <p:sldId id="263"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202" autoAdjust="0"/>
  </p:normalViewPr>
  <p:slideViewPr>
    <p:cSldViewPr snapToGrid="0">
      <p:cViewPr varScale="1">
        <p:scale>
          <a:sx n="53" d="100"/>
          <a:sy n="53" d="100"/>
        </p:scale>
        <p:origin x="4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ena Prince" userId="2bed0626-59a9-4063-8546-f5202247efe5" providerId="ADAL" clId="{93EA8F57-78BD-4908-89FD-41BE3DA5027E}"/>
    <pc:docChg chg="custSel modSld">
      <pc:chgData name="Serena Prince" userId="2bed0626-59a9-4063-8546-f5202247efe5" providerId="ADAL" clId="{93EA8F57-78BD-4908-89FD-41BE3DA5027E}" dt="2024-09-04T15:04:51.529" v="8106" actId="207"/>
      <pc:docMkLst>
        <pc:docMk/>
      </pc:docMkLst>
      <pc:sldChg chg="modSp mod">
        <pc:chgData name="Serena Prince" userId="2bed0626-59a9-4063-8546-f5202247efe5" providerId="ADAL" clId="{93EA8F57-78BD-4908-89FD-41BE3DA5027E}" dt="2024-09-04T14:15:05.656" v="249" actId="962"/>
        <pc:sldMkLst>
          <pc:docMk/>
          <pc:sldMk cId="3350041808" sldId="257"/>
        </pc:sldMkLst>
        <pc:spChg chg="mod">
          <ac:chgData name="Serena Prince" userId="2bed0626-59a9-4063-8546-f5202247efe5" providerId="ADAL" clId="{93EA8F57-78BD-4908-89FD-41BE3DA5027E}" dt="2024-09-04T14:11:04.629" v="99" actId="962"/>
          <ac:spMkLst>
            <pc:docMk/>
            <pc:sldMk cId="3350041808" sldId="257"/>
            <ac:spMk id="32" creationId="{ACBCAE1E-DE53-49DA-893C-306E8BB67C6D}"/>
          </ac:spMkLst>
        </pc:spChg>
        <pc:spChg chg="mod">
          <ac:chgData name="Serena Prince" userId="2bed0626-59a9-4063-8546-f5202247efe5" providerId="ADAL" clId="{93EA8F57-78BD-4908-89FD-41BE3DA5027E}" dt="2024-09-04T14:12:28.809" v="103" actId="962"/>
          <ac:spMkLst>
            <pc:docMk/>
            <pc:sldMk cId="3350041808" sldId="257"/>
            <ac:spMk id="33" creationId="{D3E4998C-9557-4311-BF1D-E79BBF4463D2}"/>
          </ac:spMkLst>
        </pc:spChg>
        <pc:spChg chg="mod">
          <ac:chgData name="Serena Prince" userId="2bed0626-59a9-4063-8546-f5202247efe5" providerId="ADAL" clId="{93EA8F57-78BD-4908-89FD-41BE3DA5027E}" dt="2024-09-04T14:12:42.862" v="105" actId="962"/>
          <ac:spMkLst>
            <pc:docMk/>
            <pc:sldMk cId="3350041808" sldId="257"/>
            <ac:spMk id="34" creationId="{6B43C296-637E-405B-80D6-AFF344C564FE}"/>
          </ac:spMkLst>
        </pc:spChg>
        <pc:spChg chg="mod">
          <ac:chgData name="Serena Prince" userId="2bed0626-59a9-4063-8546-f5202247efe5" providerId="ADAL" clId="{93EA8F57-78BD-4908-89FD-41BE3DA5027E}" dt="2024-09-04T14:12:54.185" v="109" actId="962"/>
          <ac:spMkLst>
            <pc:docMk/>
            <pc:sldMk cId="3350041808" sldId="257"/>
            <ac:spMk id="35" creationId="{14C90C69-0051-4E29-9239-7783237629F8}"/>
          </ac:spMkLst>
        </pc:spChg>
        <pc:spChg chg="mod">
          <ac:chgData name="Serena Prince" userId="2bed0626-59a9-4063-8546-f5202247efe5" providerId="ADAL" clId="{93EA8F57-78BD-4908-89FD-41BE3DA5027E}" dt="2024-09-04T14:13:05.331" v="111" actId="962"/>
          <ac:spMkLst>
            <pc:docMk/>
            <pc:sldMk cId="3350041808" sldId="257"/>
            <ac:spMk id="36" creationId="{88E1F706-359D-4D27-B8F6-E764D49984BE}"/>
          </ac:spMkLst>
        </pc:spChg>
        <pc:spChg chg="mod">
          <ac:chgData name="Serena Prince" userId="2bed0626-59a9-4063-8546-f5202247efe5" providerId="ADAL" clId="{93EA8F57-78BD-4908-89FD-41BE3DA5027E}" dt="2024-09-04T14:13:14.266" v="113" actId="962"/>
          <ac:spMkLst>
            <pc:docMk/>
            <pc:sldMk cId="3350041808" sldId="257"/>
            <ac:spMk id="37" creationId="{7F7589D6-4105-444B-915A-A07FF4D2AAAB}"/>
          </ac:spMkLst>
        </pc:spChg>
        <pc:spChg chg="mod">
          <ac:chgData name="Serena Prince" userId="2bed0626-59a9-4063-8546-f5202247efe5" providerId="ADAL" clId="{93EA8F57-78BD-4908-89FD-41BE3DA5027E}" dt="2024-09-04T14:13:24.745" v="115" actId="962"/>
          <ac:spMkLst>
            <pc:docMk/>
            <pc:sldMk cId="3350041808" sldId="257"/>
            <ac:spMk id="38" creationId="{63C6FE1B-36EC-4E1E-BEB9-0F4328AB9A37}"/>
          </ac:spMkLst>
        </pc:spChg>
        <pc:spChg chg="mod">
          <ac:chgData name="Serena Prince" userId="2bed0626-59a9-4063-8546-f5202247efe5" providerId="ADAL" clId="{93EA8F57-78BD-4908-89FD-41BE3DA5027E}" dt="2024-09-04T14:13:44.357" v="117" actId="962"/>
          <ac:spMkLst>
            <pc:docMk/>
            <pc:sldMk cId="3350041808" sldId="257"/>
            <ac:spMk id="39" creationId="{4226E990-B621-4941-B8A1-54F7120C688E}"/>
          </ac:spMkLst>
        </pc:spChg>
        <pc:spChg chg="mod">
          <ac:chgData name="Serena Prince" userId="2bed0626-59a9-4063-8546-f5202247efe5" providerId="ADAL" clId="{93EA8F57-78BD-4908-89FD-41BE3DA5027E}" dt="2024-09-04T14:13:55.297" v="119" actId="962"/>
          <ac:spMkLst>
            <pc:docMk/>
            <pc:sldMk cId="3350041808" sldId="257"/>
            <ac:spMk id="40" creationId="{B84DE3DB-13F4-4780-9D6E-1B38394333C7}"/>
          </ac:spMkLst>
        </pc:spChg>
        <pc:spChg chg="mod">
          <ac:chgData name="Serena Prince" userId="2bed0626-59a9-4063-8546-f5202247efe5" providerId="ADAL" clId="{93EA8F57-78BD-4908-89FD-41BE3DA5027E}" dt="2024-09-04T14:14:04.487" v="121" actId="962"/>
          <ac:spMkLst>
            <pc:docMk/>
            <pc:sldMk cId="3350041808" sldId="257"/>
            <ac:spMk id="41" creationId="{F1C2BB5B-688B-4CF9-BA72-E76960EA38B8}"/>
          </ac:spMkLst>
        </pc:spChg>
        <pc:grpChg chg="mod">
          <ac:chgData name="Serena Prince" userId="2bed0626-59a9-4063-8546-f5202247efe5" providerId="ADAL" clId="{93EA8F57-78BD-4908-89FD-41BE3DA5027E}" dt="2024-09-04T14:15:05.656" v="249" actId="962"/>
          <ac:grpSpMkLst>
            <pc:docMk/>
            <pc:sldMk cId="3350041808" sldId="257"/>
            <ac:grpSpMk id="42" creationId="{2FA57E97-1A50-43E9-9BF6-235F7688435E}"/>
          </ac:grpSpMkLst>
        </pc:grpChg>
      </pc:sldChg>
      <pc:sldChg chg="modSp mod">
        <pc:chgData name="Serena Prince" userId="2bed0626-59a9-4063-8546-f5202247efe5" providerId="ADAL" clId="{93EA8F57-78BD-4908-89FD-41BE3DA5027E}" dt="2024-09-04T14:59:14.689" v="7866" actId="962"/>
        <pc:sldMkLst>
          <pc:docMk/>
          <pc:sldMk cId="1311988585" sldId="258"/>
        </pc:sldMkLst>
        <pc:picChg chg="mod">
          <ac:chgData name="Serena Prince" userId="2bed0626-59a9-4063-8546-f5202247efe5" providerId="ADAL" clId="{93EA8F57-78BD-4908-89FD-41BE3DA5027E}" dt="2024-09-04T14:55:15.018" v="7372" actId="962"/>
          <ac:picMkLst>
            <pc:docMk/>
            <pc:sldMk cId="1311988585" sldId="258"/>
            <ac:picMk id="34" creationId="{18DD5D40-7785-4780-B38D-2557B80B6F7D}"/>
          </ac:picMkLst>
        </pc:picChg>
        <pc:picChg chg="mod">
          <ac:chgData name="Serena Prince" userId="2bed0626-59a9-4063-8546-f5202247efe5" providerId="ADAL" clId="{93EA8F57-78BD-4908-89FD-41BE3DA5027E}" dt="2024-09-04T14:55:53.030" v="7432" actId="962"/>
          <ac:picMkLst>
            <pc:docMk/>
            <pc:sldMk cId="1311988585" sldId="258"/>
            <ac:picMk id="36" creationId="{2875B5E0-0822-4072-9379-D3D30F7D0641}"/>
          </ac:picMkLst>
        </pc:picChg>
        <pc:picChg chg="mod">
          <ac:chgData name="Serena Prince" userId="2bed0626-59a9-4063-8546-f5202247efe5" providerId="ADAL" clId="{93EA8F57-78BD-4908-89FD-41BE3DA5027E}" dt="2024-09-04T14:56:28.125" v="7520" actId="962"/>
          <ac:picMkLst>
            <pc:docMk/>
            <pc:sldMk cId="1311988585" sldId="258"/>
            <ac:picMk id="38" creationId="{8735C896-6670-4534-9314-50EECD148F1B}"/>
          </ac:picMkLst>
        </pc:picChg>
        <pc:picChg chg="mod">
          <ac:chgData name="Serena Prince" userId="2bed0626-59a9-4063-8546-f5202247efe5" providerId="ADAL" clId="{93EA8F57-78BD-4908-89FD-41BE3DA5027E}" dt="2024-09-04T14:57:06.646" v="7596" actId="962"/>
          <ac:picMkLst>
            <pc:docMk/>
            <pc:sldMk cId="1311988585" sldId="258"/>
            <ac:picMk id="40" creationId="{FBD34BB3-3F0B-4C3B-B2AB-2D31C1DAF9FF}"/>
          </ac:picMkLst>
        </pc:picChg>
        <pc:picChg chg="mod">
          <ac:chgData name="Serena Prince" userId="2bed0626-59a9-4063-8546-f5202247efe5" providerId="ADAL" clId="{93EA8F57-78BD-4908-89FD-41BE3DA5027E}" dt="2024-09-04T14:57:34.058" v="7664" actId="962"/>
          <ac:picMkLst>
            <pc:docMk/>
            <pc:sldMk cId="1311988585" sldId="258"/>
            <ac:picMk id="42" creationId="{C06BCBAB-C0AB-4FC4-B806-651AEC915FDE}"/>
          </ac:picMkLst>
        </pc:picChg>
        <pc:picChg chg="mod">
          <ac:chgData name="Serena Prince" userId="2bed0626-59a9-4063-8546-f5202247efe5" providerId="ADAL" clId="{93EA8F57-78BD-4908-89FD-41BE3DA5027E}" dt="2024-09-04T14:58:03.728" v="7720" actId="962"/>
          <ac:picMkLst>
            <pc:docMk/>
            <pc:sldMk cId="1311988585" sldId="258"/>
            <ac:picMk id="44" creationId="{B16D0D2D-BA08-4EC1-9691-E8CB24FC149F}"/>
          </ac:picMkLst>
        </pc:picChg>
        <pc:picChg chg="mod">
          <ac:chgData name="Serena Prince" userId="2bed0626-59a9-4063-8546-f5202247efe5" providerId="ADAL" clId="{93EA8F57-78BD-4908-89FD-41BE3DA5027E}" dt="2024-09-04T14:58:43.250" v="7788" actId="962"/>
          <ac:picMkLst>
            <pc:docMk/>
            <pc:sldMk cId="1311988585" sldId="258"/>
            <ac:picMk id="46" creationId="{F280F3BD-1EBC-4F4E-ADE2-39800A373D9A}"/>
          </ac:picMkLst>
        </pc:picChg>
        <pc:picChg chg="mod">
          <ac:chgData name="Serena Prince" userId="2bed0626-59a9-4063-8546-f5202247efe5" providerId="ADAL" clId="{93EA8F57-78BD-4908-89FD-41BE3DA5027E}" dt="2024-09-04T14:59:14.689" v="7866" actId="962"/>
          <ac:picMkLst>
            <pc:docMk/>
            <pc:sldMk cId="1311988585" sldId="258"/>
            <ac:picMk id="47" creationId="{9F1874A5-268A-4805-A7E8-6CF2DE88247D}"/>
          </ac:picMkLst>
        </pc:picChg>
      </pc:sldChg>
      <pc:sldChg chg="modSp mod">
        <pc:chgData name="Serena Prince" userId="2bed0626-59a9-4063-8546-f5202247efe5" providerId="ADAL" clId="{93EA8F57-78BD-4908-89FD-41BE3DA5027E}" dt="2024-09-04T14:38:19.328" v="4450" actId="962"/>
        <pc:sldMkLst>
          <pc:docMk/>
          <pc:sldMk cId="1972781143" sldId="259"/>
        </pc:sldMkLst>
        <pc:picChg chg="mod">
          <ac:chgData name="Serena Prince" userId="2bed0626-59a9-4063-8546-f5202247efe5" providerId="ADAL" clId="{93EA8F57-78BD-4908-89FD-41BE3DA5027E}" dt="2024-09-04T14:23:00.559" v="1302" actId="962"/>
          <ac:picMkLst>
            <pc:docMk/>
            <pc:sldMk cId="1972781143" sldId="259"/>
            <ac:picMk id="4" creationId="{FF9D4AD7-1C21-419E-90E7-0F3A9A71E8B9}"/>
          </ac:picMkLst>
        </pc:picChg>
        <pc:picChg chg="mod">
          <ac:chgData name="Serena Prince" userId="2bed0626-59a9-4063-8546-f5202247efe5" providerId="ADAL" clId="{93EA8F57-78BD-4908-89FD-41BE3DA5027E}" dt="2024-09-04T14:23:54.121" v="1542" actId="962"/>
          <ac:picMkLst>
            <pc:docMk/>
            <pc:sldMk cId="1972781143" sldId="259"/>
            <ac:picMk id="5" creationId="{CA626BD4-D254-4393-B2D9-3E0E602D0648}"/>
          </ac:picMkLst>
        </pc:picChg>
        <pc:picChg chg="mod">
          <ac:chgData name="Serena Prince" userId="2bed0626-59a9-4063-8546-f5202247efe5" providerId="ADAL" clId="{93EA8F57-78BD-4908-89FD-41BE3DA5027E}" dt="2024-09-04T14:24:39.893" v="1710" actId="962"/>
          <ac:picMkLst>
            <pc:docMk/>
            <pc:sldMk cId="1972781143" sldId="259"/>
            <ac:picMk id="6" creationId="{E801539C-C900-4B38-9D8F-542680B4E7B6}"/>
          </ac:picMkLst>
        </pc:picChg>
        <pc:picChg chg="mod">
          <ac:chgData name="Serena Prince" userId="2bed0626-59a9-4063-8546-f5202247efe5" providerId="ADAL" clId="{93EA8F57-78BD-4908-89FD-41BE3DA5027E}" dt="2024-09-04T14:25:27.162" v="1862" actId="962"/>
          <ac:picMkLst>
            <pc:docMk/>
            <pc:sldMk cId="1972781143" sldId="259"/>
            <ac:picMk id="7" creationId="{337F4862-DEB2-4F5C-9C26-92B0A9A90F2E}"/>
          </ac:picMkLst>
        </pc:picChg>
        <pc:picChg chg="mod">
          <ac:chgData name="Serena Prince" userId="2bed0626-59a9-4063-8546-f5202247efe5" providerId="ADAL" clId="{93EA8F57-78BD-4908-89FD-41BE3DA5027E}" dt="2024-09-04T14:26:34.451" v="2138" actId="962"/>
          <ac:picMkLst>
            <pc:docMk/>
            <pc:sldMk cId="1972781143" sldId="259"/>
            <ac:picMk id="8" creationId="{35CC032F-77EB-4727-B37E-74F22D317B23}"/>
          </ac:picMkLst>
        </pc:picChg>
        <pc:picChg chg="mod">
          <ac:chgData name="Serena Prince" userId="2bed0626-59a9-4063-8546-f5202247efe5" providerId="ADAL" clId="{93EA8F57-78BD-4908-89FD-41BE3DA5027E}" dt="2024-09-04T14:27:29.230" v="2368" actId="962"/>
          <ac:picMkLst>
            <pc:docMk/>
            <pc:sldMk cId="1972781143" sldId="259"/>
            <ac:picMk id="9" creationId="{DEC36088-EFCD-437A-8428-90B23F530F86}"/>
          </ac:picMkLst>
        </pc:picChg>
        <pc:picChg chg="mod">
          <ac:chgData name="Serena Prince" userId="2bed0626-59a9-4063-8546-f5202247efe5" providerId="ADAL" clId="{93EA8F57-78BD-4908-89FD-41BE3DA5027E}" dt="2024-09-04T14:28:04.763" v="2526" actId="962"/>
          <ac:picMkLst>
            <pc:docMk/>
            <pc:sldMk cId="1972781143" sldId="259"/>
            <ac:picMk id="10" creationId="{C74B0691-AAF6-44FA-8FB9-DE678A1FC38F}"/>
          </ac:picMkLst>
        </pc:picChg>
        <pc:picChg chg="mod">
          <ac:chgData name="Serena Prince" userId="2bed0626-59a9-4063-8546-f5202247efe5" providerId="ADAL" clId="{93EA8F57-78BD-4908-89FD-41BE3DA5027E}" dt="2024-09-04T14:29:15.452" v="2758" actId="962"/>
          <ac:picMkLst>
            <pc:docMk/>
            <pc:sldMk cId="1972781143" sldId="259"/>
            <ac:picMk id="11" creationId="{FB61CD0B-5004-4E01-B5C6-95327A25CE89}"/>
          </ac:picMkLst>
        </pc:picChg>
        <pc:picChg chg="mod">
          <ac:chgData name="Serena Prince" userId="2bed0626-59a9-4063-8546-f5202247efe5" providerId="ADAL" clId="{93EA8F57-78BD-4908-89FD-41BE3DA5027E}" dt="2024-09-04T14:30:18.589" v="2940" actId="962"/>
          <ac:picMkLst>
            <pc:docMk/>
            <pc:sldMk cId="1972781143" sldId="259"/>
            <ac:picMk id="12" creationId="{B4769788-CF80-473E-AD07-51599D26B629}"/>
          </ac:picMkLst>
        </pc:picChg>
        <pc:picChg chg="mod">
          <ac:chgData name="Serena Prince" userId="2bed0626-59a9-4063-8546-f5202247efe5" providerId="ADAL" clId="{93EA8F57-78BD-4908-89FD-41BE3DA5027E}" dt="2024-09-04T14:31:07.928" v="3130" actId="962"/>
          <ac:picMkLst>
            <pc:docMk/>
            <pc:sldMk cId="1972781143" sldId="259"/>
            <ac:picMk id="13" creationId="{6BEA771A-69FD-4323-9B6D-802B79B5A972}"/>
          </ac:picMkLst>
        </pc:picChg>
        <pc:picChg chg="mod">
          <ac:chgData name="Serena Prince" userId="2bed0626-59a9-4063-8546-f5202247efe5" providerId="ADAL" clId="{93EA8F57-78BD-4908-89FD-41BE3DA5027E}" dt="2024-09-04T14:31:55.207" v="3272" actId="962"/>
          <ac:picMkLst>
            <pc:docMk/>
            <pc:sldMk cId="1972781143" sldId="259"/>
            <ac:picMk id="14" creationId="{7E5BCC84-029A-4856-8BC9-33E9C9B04C4E}"/>
          </ac:picMkLst>
        </pc:picChg>
        <pc:picChg chg="mod">
          <ac:chgData name="Serena Prince" userId="2bed0626-59a9-4063-8546-f5202247efe5" providerId="ADAL" clId="{93EA8F57-78BD-4908-89FD-41BE3DA5027E}" dt="2024-09-04T14:32:50.065" v="3390" actId="962"/>
          <ac:picMkLst>
            <pc:docMk/>
            <pc:sldMk cId="1972781143" sldId="259"/>
            <ac:picMk id="15" creationId="{A407D04D-FD60-408F-91AC-FAC212160EB5}"/>
          </ac:picMkLst>
        </pc:picChg>
        <pc:picChg chg="mod">
          <ac:chgData name="Serena Prince" userId="2bed0626-59a9-4063-8546-f5202247efe5" providerId="ADAL" clId="{93EA8F57-78BD-4908-89FD-41BE3DA5027E}" dt="2024-09-04T14:34:47.016" v="3762" actId="962"/>
          <ac:picMkLst>
            <pc:docMk/>
            <pc:sldMk cId="1972781143" sldId="259"/>
            <ac:picMk id="16" creationId="{B6C5F68B-DAB6-450B-8C63-0F585E9365F3}"/>
          </ac:picMkLst>
        </pc:picChg>
        <pc:picChg chg="mod">
          <ac:chgData name="Serena Prince" userId="2bed0626-59a9-4063-8546-f5202247efe5" providerId="ADAL" clId="{93EA8F57-78BD-4908-89FD-41BE3DA5027E}" dt="2024-09-04T14:35:50.680" v="3964" actId="962"/>
          <ac:picMkLst>
            <pc:docMk/>
            <pc:sldMk cId="1972781143" sldId="259"/>
            <ac:picMk id="17" creationId="{4B273420-ED54-4265-8B0A-FB0F209AFD48}"/>
          </ac:picMkLst>
        </pc:picChg>
        <pc:picChg chg="mod">
          <ac:chgData name="Serena Prince" userId="2bed0626-59a9-4063-8546-f5202247efe5" providerId="ADAL" clId="{93EA8F57-78BD-4908-89FD-41BE3DA5027E}" dt="2024-09-04T14:36:29.921" v="4082" actId="962"/>
          <ac:picMkLst>
            <pc:docMk/>
            <pc:sldMk cId="1972781143" sldId="259"/>
            <ac:picMk id="18" creationId="{B26A23C6-A0F3-49D6-B97C-8E0A193AC418}"/>
          </ac:picMkLst>
        </pc:picChg>
        <pc:picChg chg="mod">
          <ac:chgData name="Serena Prince" userId="2bed0626-59a9-4063-8546-f5202247efe5" providerId="ADAL" clId="{93EA8F57-78BD-4908-89FD-41BE3DA5027E}" dt="2024-09-04T14:37:30.520" v="4216" actId="962"/>
          <ac:picMkLst>
            <pc:docMk/>
            <pc:sldMk cId="1972781143" sldId="259"/>
            <ac:picMk id="19" creationId="{E84C3038-256D-4C71-B6FB-0CB9CD6194B0}"/>
          </ac:picMkLst>
        </pc:picChg>
        <pc:picChg chg="mod">
          <ac:chgData name="Serena Prince" userId="2bed0626-59a9-4063-8546-f5202247efe5" providerId="ADAL" clId="{93EA8F57-78BD-4908-89FD-41BE3DA5027E}" dt="2024-09-04T14:38:19.328" v="4450" actId="962"/>
          <ac:picMkLst>
            <pc:docMk/>
            <pc:sldMk cId="1972781143" sldId="259"/>
            <ac:picMk id="20" creationId="{FB0FB4EB-84E3-4475-9C61-A36F4D3CEB56}"/>
          </ac:picMkLst>
        </pc:picChg>
      </pc:sldChg>
      <pc:sldChg chg="modSp mod">
        <pc:chgData name="Serena Prince" userId="2bed0626-59a9-4063-8546-f5202247efe5" providerId="ADAL" clId="{93EA8F57-78BD-4908-89FD-41BE3DA5027E}" dt="2024-09-04T14:52:41.834" v="7174" actId="962"/>
        <pc:sldMkLst>
          <pc:docMk/>
          <pc:sldMk cId="2937660197" sldId="260"/>
        </pc:sldMkLst>
        <pc:picChg chg="mod">
          <ac:chgData name="Serena Prince" userId="2bed0626-59a9-4063-8546-f5202247efe5" providerId="ADAL" clId="{93EA8F57-78BD-4908-89FD-41BE3DA5027E}" dt="2024-09-04T14:40:22.564" v="4946" actId="962"/>
          <ac:picMkLst>
            <pc:docMk/>
            <pc:sldMk cId="2937660197" sldId="260"/>
            <ac:picMk id="4" creationId="{927789F8-59DF-4C0D-9C32-73B6D37BED7E}"/>
          </ac:picMkLst>
        </pc:picChg>
        <pc:picChg chg="mod">
          <ac:chgData name="Serena Prince" userId="2bed0626-59a9-4063-8546-f5202247efe5" providerId="ADAL" clId="{93EA8F57-78BD-4908-89FD-41BE3DA5027E}" dt="2024-09-04T14:41:34.422" v="5180" actId="962"/>
          <ac:picMkLst>
            <pc:docMk/>
            <pc:sldMk cId="2937660197" sldId="260"/>
            <ac:picMk id="5" creationId="{854258AD-A9D2-4DC4-A2EC-74053750F836}"/>
          </ac:picMkLst>
        </pc:picChg>
        <pc:picChg chg="mod">
          <ac:chgData name="Serena Prince" userId="2bed0626-59a9-4063-8546-f5202247efe5" providerId="ADAL" clId="{93EA8F57-78BD-4908-89FD-41BE3DA5027E}" dt="2024-09-04T14:43:42.208" v="5332" actId="962"/>
          <ac:picMkLst>
            <pc:docMk/>
            <pc:sldMk cId="2937660197" sldId="260"/>
            <ac:picMk id="6" creationId="{A1B8F653-85D7-4155-A8DD-B576F4E45352}"/>
          </ac:picMkLst>
        </pc:picChg>
        <pc:picChg chg="mod">
          <ac:chgData name="Serena Prince" userId="2bed0626-59a9-4063-8546-f5202247efe5" providerId="ADAL" clId="{93EA8F57-78BD-4908-89FD-41BE3DA5027E}" dt="2024-09-04T14:44:45.642" v="5474" actId="962"/>
          <ac:picMkLst>
            <pc:docMk/>
            <pc:sldMk cId="2937660197" sldId="260"/>
            <ac:picMk id="7" creationId="{989069E6-3309-4036-A082-27372970B581}"/>
          </ac:picMkLst>
        </pc:picChg>
        <pc:picChg chg="mod">
          <ac:chgData name="Serena Prince" userId="2bed0626-59a9-4063-8546-f5202247efe5" providerId="ADAL" clId="{93EA8F57-78BD-4908-89FD-41BE3DA5027E}" dt="2024-09-04T14:45:50.489" v="5742" actId="962"/>
          <ac:picMkLst>
            <pc:docMk/>
            <pc:sldMk cId="2937660197" sldId="260"/>
            <ac:picMk id="8" creationId="{8B5E7317-302B-41AE-AC25-CC7A876BB46D}"/>
          </ac:picMkLst>
        </pc:picChg>
        <pc:picChg chg="mod">
          <ac:chgData name="Serena Prince" userId="2bed0626-59a9-4063-8546-f5202247efe5" providerId="ADAL" clId="{93EA8F57-78BD-4908-89FD-41BE3DA5027E}" dt="2024-09-04T14:46:48.504" v="5904" actId="962"/>
          <ac:picMkLst>
            <pc:docMk/>
            <pc:sldMk cId="2937660197" sldId="260"/>
            <ac:picMk id="9" creationId="{4B1FA6E6-435E-4EAD-B29C-F096E72D4F45}"/>
          </ac:picMkLst>
        </pc:picChg>
        <pc:picChg chg="mod">
          <ac:chgData name="Serena Prince" userId="2bed0626-59a9-4063-8546-f5202247efe5" providerId="ADAL" clId="{93EA8F57-78BD-4908-89FD-41BE3DA5027E}" dt="2024-09-04T14:47:34.169" v="6076" actId="962"/>
          <ac:picMkLst>
            <pc:docMk/>
            <pc:sldMk cId="2937660197" sldId="260"/>
            <ac:picMk id="10" creationId="{D8202BE9-7D2B-4295-99D5-E47E4DBB5423}"/>
          </ac:picMkLst>
        </pc:picChg>
        <pc:picChg chg="mod">
          <ac:chgData name="Serena Prince" userId="2bed0626-59a9-4063-8546-f5202247efe5" providerId="ADAL" clId="{93EA8F57-78BD-4908-89FD-41BE3DA5027E}" dt="2024-09-04T14:48:43.973" v="6344" actId="962"/>
          <ac:picMkLst>
            <pc:docMk/>
            <pc:sldMk cId="2937660197" sldId="260"/>
            <ac:picMk id="11" creationId="{ECC478F7-A8B6-443C-9BE8-1094AF6D6E4B}"/>
          </ac:picMkLst>
        </pc:picChg>
        <pc:picChg chg="mod">
          <ac:chgData name="Serena Prince" userId="2bed0626-59a9-4063-8546-f5202247efe5" providerId="ADAL" clId="{93EA8F57-78BD-4908-89FD-41BE3DA5027E}" dt="2024-09-04T14:50:07.548" v="6564" actId="962"/>
          <ac:picMkLst>
            <pc:docMk/>
            <pc:sldMk cId="2937660197" sldId="260"/>
            <ac:picMk id="12" creationId="{9C00F795-7831-4CC8-8305-3812D87629D8}"/>
          </ac:picMkLst>
        </pc:picChg>
        <pc:picChg chg="mod">
          <ac:chgData name="Serena Prince" userId="2bed0626-59a9-4063-8546-f5202247efe5" providerId="ADAL" clId="{93EA8F57-78BD-4908-89FD-41BE3DA5027E}" dt="2024-09-04T14:51:00.273" v="6758" actId="962"/>
          <ac:picMkLst>
            <pc:docMk/>
            <pc:sldMk cId="2937660197" sldId="260"/>
            <ac:picMk id="13" creationId="{5CDFFEEA-E2DE-4688-A233-35C4FF042F93}"/>
          </ac:picMkLst>
        </pc:picChg>
        <pc:picChg chg="mod">
          <ac:chgData name="Serena Prince" userId="2bed0626-59a9-4063-8546-f5202247efe5" providerId="ADAL" clId="{93EA8F57-78BD-4908-89FD-41BE3DA5027E}" dt="2024-09-04T14:51:22.891" v="6838" actId="962"/>
          <ac:picMkLst>
            <pc:docMk/>
            <pc:sldMk cId="2937660197" sldId="260"/>
            <ac:picMk id="14" creationId="{4B84D6F5-0273-4CBF-A941-930B7DBC30B9}"/>
          </ac:picMkLst>
        </pc:picChg>
        <pc:picChg chg="mod">
          <ac:chgData name="Serena Prince" userId="2bed0626-59a9-4063-8546-f5202247efe5" providerId="ADAL" clId="{93EA8F57-78BD-4908-89FD-41BE3DA5027E}" dt="2024-09-04T14:51:54.958" v="6970" actId="962"/>
          <ac:picMkLst>
            <pc:docMk/>
            <pc:sldMk cId="2937660197" sldId="260"/>
            <ac:picMk id="15" creationId="{E85BB1E1-E3E7-4029-AC3D-9856DFEE44FF}"/>
          </ac:picMkLst>
        </pc:picChg>
        <pc:picChg chg="mod">
          <ac:chgData name="Serena Prince" userId="2bed0626-59a9-4063-8546-f5202247efe5" providerId="ADAL" clId="{93EA8F57-78BD-4908-89FD-41BE3DA5027E}" dt="2024-09-04T14:52:41.834" v="7174" actId="962"/>
          <ac:picMkLst>
            <pc:docMk/>
            <pc:sldMk cId="2937660197" sldId="260"/>
            <ac:picMk id="16" creationId="{919B72AE-4F6D-48FC-8199-7A252A09BCAC}"/>
          </ac:picMkLst>
        </pc:picChg>
      </pc:sldChg>
      <pc:sldChg chg="modSp mod">
        <pc:chgData name="Serena Prince" userId="2bed0626-59a9-4063-8546-f5202247efe5" providerId="ADAL" clId="{93EA8F57-78BD-4908-89FD-41BE3DA5027E}" dt="2024-09-04T14:18:21.759" v="431" actId="962"/>
        <pc:sldMkLst>
          <pc:docMk/>
          <pc:sldMk cId="1342940764" sldId="261"/>
        </pc:sldMkLst>
        <pc:grpChg chg="mod">
          <ac:chgData name="Serena Prince" userId="2bed0626-59a9-4063-8546-f5202247efe5" providerId="ADAL" clId="{93EA8F57-78BD-4908-89FD-41BE3DA5027E}" dt="2024-09-04T14:18:21.759" v="431" actId="962"/>
          <ac:grpSpMkLst>
            <pc:docMk/>
            <pc:sldMk cId="1342940764" sldId="261"/>
            <ac:grpSpMk id="43" creationId="{D273A106-80F2-4ECC-AF40-87AD45BCA4EA}"/>
          </ac:grpSpMkLst>
        </pc:grpChg>
      </pc:sldChg>
      <pc:sldChg chg="modSp mod">
        <pc:chgData name="Serena Prince" userId="2bed0626-59a9-4063-8546-f5202247efe5" providerId="ADAL" clId="{93EA8F57-78BD-4908-89FD-41BE3DA5027E}" dt="2024-09-04T14:21:09.217" v="846" actId="962"/>
        <pc:sldMkLst>
          <pc:docMk/>
          <pc:sldMk cId="3339540604" sldId="262"/>
        </pc:sldMkLst>
        <pc:grpChg chg="mod">
          <ac:chgData name="Serena Prince" userId="2bed0626-59a9-4063-8546-f5202247efe5" providerId="ADAL" clId="{93EA8F57-78BD-4908-89FD-41BE3DA5027E}" dt="2024-09-04T14:20:07.804" v="652" actId="962"/>
          <ac:grpSpMkLst>
            <pc:docMk/>
            <pc:sldMk cId="3339540604" sldId="262"/>
            <ac:grpSpMk id="9" creationId="{E62793BC-7C74-40AE-9DDE-510381E029F6}"/>
          </ac:grpSpMkLst>
        </pc:grpChg>
        <pc:grpChg chg="mod">
          <ac:chgData name="Serena Prince" userId="2bed0626-59a9-4063-8546-f5202247efe5" providerId="ADAL" clId="{93EA8F57-78BD-4908-89FD-41BE3DA5027E}" dt="2024-09-04T14:20:38.394" v="744" actId="962"/>
          <ac:grpSpMkLst>
            <pc:docMk/>
            <pc:sldMk cId="3339540604" sldId="262"/>
            <ac:grpSpMk id="12" creationId="{97B28CE2-10A0-4E0E-A4EC-6489CBEF5DD7}"/>
          </ac:grpSpMkLst>
        </pc:grpChg>
        <pc:grpChg chg="mod">
          <ac:chgData name="Serena Prince" userId="2bed0626-59a9-4063-8546-f5202247efe5" providerId="ADAL" clId="{93EA8F57-78BD-4908-89FD-41BE3DA5027E}" dt="2024-09-04T14:21:09.217" v="846" actId="962"/>
          <ac:grpSpMkLst>
            <pc:docMk/>
            <pc:sldMk cId="3339540604" sldId="262"/>
            <ac:grpSpMk id="15" creationId="{B3449DB2-829C-4261-A737-3F2275879748}"/>
          </ac:grpSpMkLst>
        </pc:grpChg>
        <pc:cxnChg chg="mod">
          <ac:chgData name="Serena Prince" userId="2bed0626-59a9-4063-8546-f5202247efe5" providerId="ADAL" clId="{93EA8F57-78BD-4908-89FD-41BE3DA5027E}" dt="2024-09-04T14:19:29.701" v="554" actId="962"/>
          <ac:cxnSpMkLst>
            <pc:docMk/>
            <pc:sldMk cId="3339540604" sldId="262"/>
            <ac:cxnSpMk id="6" creationId="{D90E0BB2-3E02-4D4A-B05C-314A2191FF74}"/>
          </ac:cxnSpMkLst>
        </pc:cxnChg>
      </pc:sldChg>
      <pc:sldChg chg="modSp mod">
        <pc:chgData name="Serena Prince" userId="2bed0626-59a9-4063-8546-f5202247efe5" providerId="ADAL" clId="{93EA8F57-78BD-4908-89FD-41BE3DA5027E}" dt="2024-09-04T15:01:32.966" v="8102" actId="962"/>
        <pc:sldMkLst>
          <pc:docMk/>
          <pc:sldMk cId="1735596442" sldId="263"/>
        </pc:sldMkLst>
        <pc:picChg chg="mod">
          <ac:chgData name="Serena Prince" userId="2bed0626-59a9-4063-8546-f5202247efe5" providerId="ADAL" clId="{93EA8F57-78BD-4908-89FD-41BE3DA5027E}" dt="2024-09-04T15:01:32.966" v="8102" actId="962"/>
          <ac:picMkLst>
            <pc:docMk/>
            <pc:sldMk cId="1735596442" sldId="263"/>
            <ac:picMk id="5" creationId="{39CD7BD1-506C-4BD0-A676-EC8A9D992240}"/>
          </ac:picMkLst>
        </pc:picChg>
      </pc:sldChg>
      <pc:sldChg chg="modSp mod">
        <pc:chgData name="Serena Prince" userId="2bed0626-59a9-4063-8546-f5202247efe5" providerId="ADAL" clId="{93EA8F57-78BD-4908-89FD-41BE3DA5027E}" dt="2024-09-04T15:04:51.529" v="8106" actId="207"/>
        <pc:sldMkLst>
          <pc:docMk/>
          <pc:sldMk cId="1136319065" sldId="264"/>
        </pc:sldMkLst>
        <pc:graphicFrameChg chg="modGraphic">
          <ac:chgData name="Serena Prince" userId="2bed0626-59a9-4063-8546-f5202247efe5" providerId="ADAL" clId="{93EA8F57-78BD-4908-89FD-41BE3DA5027E}" dt="2024-09-04T15:04:51.529" v="8106" actId="207"/>
          <ac:graphicFrameMkLst>
            <pc:docMk/>
            <pc:sldMk cId="1136319065" sldId="264"/>
            <ac:graphicFrameMk id="4" creationId="{CD9F9E3C-8A62-4F45-832A-E5DD29B29B3B}"/>
          </ac:graphicFrameMkLst>
        </pc:graphicFrameChg>
        <pc:picChg chg="mod">
          <ac:chgData name="Serena Prince" userId="2bed0626-59a9-4063-8546-f5202247efe5" providerId="ADAL" clId="{93EA8F57-78BD-4908-89FD-41BE3DA5027E}" dt="2024-09-04T14:59:54.866" v="7916" actId="962"/>
          <ac:picMkLst>
            <pc:docMk/>
            <pc:sldMk cId="1136319065" sldId="264"/>
            <ac:picMk id="7" creationId="{056C0F09-ADF9-45D8-8D1A-CC85AE003A14}"/>
          </ac:picMkLst>
        </pc:picChg>
        <pc:picChg chg="mod">
          <ac:chgData name="Serena Prince" userId="2bed0626-59a9-4063-8546-f5202247efe5" providerId="ADAL" clId="{93EA8F57-78BD-4908-89FD-41BE3DA5027E}" dt="2024-09-04T15:00:16.342" v="7948" actId="962"/>
          <ac:picMkLst>
            <pc:docMk/>
            <pc:sldMk cId="1136319065" sldId="264"/>
            <ac:picMk id="10" creationId="{6D489F3E-85AD-4E68-BA84-4310597D330D}"/>
          </ac:picMkLst>
        </pc:picChg>
        <pc:picChg chg="mod">
          <ac:chgData name="Serena Prince" userId="2bed0626-59a9-4063-8546-f5202247efe5" providerId="ADAL" clId="{93EA8F57-78BD-4908-89FD-41BE3DA5027E}" dt="2024-09-04T15:00:46.556" v="8010" actId="962"/>
          <ac:picMkLst>
            <pc:docMk/>
            <pc:sldMk cId="1136319065" sldId="264"/>
            <ac:picMk id="13" creationId="{CC6F152B-D790-4C0D-BDAE-ECB360A691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86A0C-E8DD-442E-BC84-001E8EAC74BF}" type="datetimeFigureOut">
              <a:rPr lang="en-GB" smtClean="0"/>
              <a:t>04/09/2024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C8CF61-06A4-4753-BFA0-0EAC7D01371E}" type="slidenum">
              <a:rPr lang="en-GB" smtClean="0"/>
              <a:t>‹#›</a:t>
            </a:fld>
            <a:endParaRPr lang="en-GB"/>
          </a:p>
        </p:txBody>
      </p:sp>
    </p:spTree>
    <p:extLst>
      <p:ext uri="{BB962C8B-B14F-4D97-AF65-F5344CB8AC3E}">
        <p14:creationId xmlns:p14="http://schemas.microsoft.com/office/powerpoint/2010/main" val="255173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year from now…what will be different at school?</a:t>
            </a:r>
          </a:p>
        </p:txBody>
      </p:sp>
      <p:sp>
        <p:nvSpPr>
          <p:cNvPr id="4" name="Slide Number Placeholder 3"/>
          <p:cNvSpPr>
            <a:spLocks noGrp="1"/>
          </p:cNvSpPr>
          <p:nvPr>
            <p:ph type="sldNum" sz="quarter" idx="5"/>
          </p:nvPr>
        </p:nvSpPr>
        <p:spPr/>
        <p:txBody>
          <a:bodyPr/>
          <a:lstStyle/>
          <a:p>
            <a:fld id="{68C8CF61-06A4-4753-BFA0-0EAC7D01371E}" type="slidenum">
              <a:rPr lang="en-GB" smtClean="0"/>
              <a:t>9</a:t>
            </a:fld>
            <a:endParaRPr lang="en-GB"/>
          </a:p>
        </p:txBody>
      </p:sp>
    </p:spTree>
    <p:extLst>
      <p:ext uri="{BB962C8B-B14F-4D97-AF65-F5344CB8AC3E}">
        <p14:creationId xmlns:p14="http://schemas.microsoft.com/office/powerpoint/2010/main" val="175237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A2D79-D0A8-4658-9159-7A2203195E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437B2B-1BBB-474D-91F4-B3EBCEBE15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EED8A8-F580-4E21-960C-BD8251B08A7D}"/>
              </a:ext>
            </a:extLst>
          </p:cNvPr>
          <p:cNvSpPr>
            <a:spLocks noGrp="1"/>
          </p:cNvSpPr>
          <p:nvPr>
            <p:ph type="dt" sz="half" idx="10"/>
          </p:nvPr>
        </p:nvSpPr>
        <p:spPr/>
        <p:txBody>
          <a:bodyPr/>
          <a:lstStyle/>
          <a:p>
            <a:fld id="{09205AE1-F059-4315-96FC-5BA6B0B769D3}" type="datetimeFigureOut">
              <a:rPr lang="en-GB" smtClean="0"/>
              <a:t>04/09/2024</a:t>
            </a:fld>
            <a:endParaRPr lang="en-GB"/>
          </a:p>
        </p:txBody>
      </p:sp>
      <p:sp>
        <p:nvSpPr>
          <p:cNvPr id="5" name="Footer Placeholder 4">
            <a:extLst>
              <a:ext uri="{FF2B5EF4-FFF2-40B4-BE49-F238E27FC236}">
                <a16:creationId xmlns:a16="http://schemas.microsoft.com/office/drawing/2014/main" id="{D8315EE6-6926-42CF-A96C-17C41983D1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D9FEE-521C-4055-BFD6-0B8BDF7E56F6}"/>
              </a:ext>
            </a:extLst>
          </p:cNvPr>
          <p:cNvSpPr>
            <a:spLocks noGrp="1"/>
          </p:cNvSpPr>
          <p:nvPr>
            <p:ph type="sldNum" sz="quarter" idx="12"/>
          </p:nvPr>
        </p:nvSpPr>
        <p:spPr/>
        <p:txBody>
          <a:bodyPr/>
          <a:lstStyle/>
          <a:p>
            <a:fld id="{A6343D3C-9ED4-4045-B229-CB151BC7340F}" type="slidenum">
              <a:rPr lang="en-GB" smtClean="0"/>
              <a:t>‹#›</a:t>
            </a:fld>
            <a:endParaRPr lang="en-GB"/>
          </a:p>
        </p:txBody>
      </p:sp>
    </p:spTree>
    <p:extLst>
      <p:ext uri="{BB962C8B-B14F-4D97-AF65-F5344CB8AC3E}">
        <p14:creationId xmlns:p14="http://schemas.microsoft.com/office/powerpoint/2010/main" val="336361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7150-52DA-44CD-933B-C971124DB7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54AF80-9FBF-468F-BA85-15E9D8FE18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42A04C-2347-4C2D-8355-5052A87CA206}"/>
              </a:ext>
            </a:extLst>
          </p:cNvPr>
          <p:cNvSpPr>
            <a:spLocks noGrp="1"/>
          </p:cNvSpPr>
          <p:nvPr>
            <p:ph type="dt" sz="half" idx="10"/>
          </p:nvPr>
        </p:nvSpPr>
        <p:spPr/>
        <p:txBody>
          <a:bodyPr/>
          <a:lstStyle/>
          <a:p>
            <a:fld id="{09205AE1-F059-4315-96FC-5BA6B0B769D3}" type="datetimeFigureOut">
              <a:rPr lang="en-GB" smtClean="0"/>
              <a:t>04/09/2024</a:t>
            </a:fld>
            <a:endParaRPr lang="en-GB"/>
          </a:p>
        </p:txBody>
      </p:sp>
      <p:sp>
        <p:nvSpPr>
          <p:cNvPr id="5" name="Footer Placeholder 4">
            <a:extLst>
              <a:ext uri="{FF2B5EF4-FFF2-40B4-BE49-F238E27FC236}">
                <a16:creationId xmlns:a16="http://schemas.microsoft.com/office/drawing/2014/main" id="{FC6DD0B1-BAE7-4231-A777-D40C0B481D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CC34D0-2C1A-44AB-9928-B8823094CA7F}"/>
              </a:ext>
            </a:extLst>
          </p:cNvPr>
          <p:cNvSpPr>
            <a:spLocks noGrp="1"/>
          </p:cNvSpPr>
          <p:nvPr>
            <p:ph type="sldNum" sz="quarter" idx="12"/>
          </p:nvPr>
        </p:nvSpPr>
        <p:spPr/>
        <p:txBody>
          <a:bodyPr/>
          <a:lstStyle/>
          <a:p>
            <a:fld id="{A6343D3C-9ED4-4045-B229-CB151BC7340F}" type="slidenum">
              <a:rPr lang="en-GB" smtClean="0"/>
              <a:t>‹#›</a:t>
            </a:fld>
            <a:endParaRPr lang="en-GB"/>
          </a:p>
        </p:txBody>
      </p:sp>
    </p:spTree>
    <p:extLst>
      <p:ext uri="{BB962C8B-B14F-4D97-AF65-F5344CB8AC3E}">
        <p14:creationId xmlns:p14="http://schemas.microsoft.com/office/powerpoint/2010/main" val="12195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DB2F-8690-4A07-904C-56159B361A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2F0A11-D6CA-48D2-8FFC-2E67A9582C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05E45-5C90-4EEA-A1D5-732C6B835BCF}"/>
              </a:ext>
            </a:extLst>
          </p:cNvPr>
          <p:cNvSpPr>
            <a:spLocks noGrp="1"/>
          </p:cNvSpPr>
          <p:nvPr>
            <p:ph type="dt" sz="half" idx="10"/>
          </p:nvPr>
        </p:nvSpPr>
        <p:spPr/>
        <p:txBody>
          <a:bodyPr/>
          <a:lstStyle/>
          <a:p>
            <a:fld id="{09205AE1-F059-4315-96FC-5BA6B0B769D3}" type="datetimeFigureOut">
              <a:rPr lang="en-GB" smtClean="0"/>
              <a:t>04/09/2024</a:t>
            </a:fld>
            <a:endParaRPr lang="en-GB"/>
          </a:p>
        </p:txBody>
      </p:sp>
      <p:sp>
        <p:nvSpPr>
          <p:cNvPr id="5" name="Footer Placeholder 4">
            <a:extLst>
              <a:ext uri="{FF2B5EF4-FFF2-40B4-BE49-F238E27FC236}">
                <a16:creationId xmlns:a16="http://schemas.microsoft.com/office/drawing/2014/main" id="{77263F0C-B057-4ED9-97FC-FD7B3BA1CD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2FA274-BCDD-4C84-BFD4-54A301F153F4}"/>
              </a:ext>
            </a:extLst>
          </p:cNvPr>
          <p:cNvSpPr>
            <a:spLocks noGrp="1"/>
          </p:cNvSpPr>
          <p:nvPr>
            <p:ph type="sldNum" sz="quarter" idx="12"/>
          </p:nvPr>
        </p:nvSpPr>
        <p:spPr/>
        <p:txBody>
          <a:bodyPr/>
          <a:lstStyle/>
          <a:p>
            <a:fld id="{A6343D3C-9ED4-4045-B229-CB151BC7340F}" type="slidenum">
              <a:rPr lang="en-GB" smtClean="0"/>
              <a:t>‹#›</a:t>
            </a:fld>
            <a:endParaRPr lang="en-GB"/>
          </a:p>
        </p:txBody>
      </p:sp>
    </p:spTree>
    <p:extLst>
      <p:ext uri="{BB962C8B-B14F-4D97-AF65-F5344CB8AC3E}">
        <p14:creationId xmlns:p14="http://schemas.microsoft.com/office/powerpoint/2010/main" val="332736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E898-3130-4BB4-85EA-CA6D82F443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239C8D-9668-4FFC-B40E-9691E8C2FB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44DF17-E2AC-4DCD-9E46-05962E1D08D3}"/>
              </a:ext>
            </a:extLst>
          </p:cNvPr>
          <p:cNvSpPr>
            <a:spLocks noGrp="1"/>
          </p:cNvSpPr>
          <p:nvPr>
            <p:ph type="dt" sz="half" idx="10"/>
          </p:nvPr>
        </p:nvSpPr>
        <p:spPr/>
        <p:txBody>
          <a:bodyPr/>
          <a:lstStyle/>
          <a:p>
            <a:fld id="{09205AE1-F059-4315-96FC-5BA6B0B769D3}" type="datetimeFigureOut">
              <a:rPr lang="en-GB" smtClean="0"/>
              <a:t>04/09/2024</a:t>
            </a:fld>
            <a:endParaRPr lang="en-GB"/>
          </a:p>
        </p:txBody>
      </p:sp>
      <p:sp>
        <p:nvSpPr>
          <p:cNvPr id="5" name="Footer Placeholder 4">
            <a:extLst>
              <a:ext uri="{FF2B5EF4-FFF2-40B4-BE49-F238E27FC236}">
                <a16:creationId xmlns:a16="http://schemas.microsoft.com/office/drawing/2014/main" id="{F62C8929-8CF3-4A1A-A1CB-474D32A0B7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A45B1A-566A-45CA-9931-A7A3264A0068}"/>
              </a:ext>
            </a:extLst>
          </p:cNvPr>
          <p:cNvSpPr>
            <a:spLocks noGrp="1"/>
          </p:cNvSpPr>
          <p:nvPr>
            <p:ph type="sldNum" sz="quarter" idx="12"/>
          </p:nvPr>
        </p:nvSpPr>
        <p:spPr/>
        <p:txBody>
          <a:bodyPr/>
          <a:lstStyle/>
          <a:p>
            <a:fld id="{A6343D3C-9ED4-4045-B229-CB151BC7340F}" type="slidenum">
              <a:rPr lang="en-GB" smtClean="0"/>
              <a:t>‹#›</a:t>
            </a:fld>
            <a:endParaRPr lang="en-GB"/>
          </a:p>
        </p:txBody>
      </p:sp>
    </p:spTree>
    <p:extLst>
      <p:ext uri="{BB962C8B-B14F-4D97-AF65-F5344CB8AC3E}">
        <p14:creationId xmlns:p14="http://schemas.microsoft.com/office/powerpoint/2010/main" val="261249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40C4-E6A4-40B5-BC2E-1067258204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699423-89C9-4E6F-AE92-0639F3825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E22925-CA74-4681-B26B-732DD77A3CCB}"/>
              </a:ext>
            </a:extLst>
          </p:cNvPr>
          <p:cNvSpPr>
            <a:spLocks noGrp="1"/>
          </p:cNvSpPr>
          <p:nvPr>
            <p:ph type="dt" sz="half" idx="10"/>
          </p:nvPr>
        </p:nvSpPr>
        <p:spPr/>
        <p:txBody>
          <a:bodyPr/>
          <a:lstStyle/>
          <a:p>
            <a:fld id="{09205AE1-F059-4315-96FC-5BA6B0B769D3}" type="datetimeFigureOut">
              <a:rPr lang="en-GB" smtClean="0"/>
              <a:t>04/09/2024</a:t>
            </a:fld>
            <a:endParaRPr lang="en-GB"/>
          </a:p>
        </p:txBody>
      </p:sp>
      <p:sp>
        <p:nvSpPr>
          <p:cNvPr id="5" name="Footer Placeholder 4">
            <a:extLst>
              <a:ext uri="{FF2B5EF4-FFF2-40B4-BE49-F238E27FC236}">
                <a16:creationId xmlns:a16="http://schemas.microsoft.com/office/drawing/2014/main" id="{B8B6612F-368C-4F6E-B16B-F32F8E366E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7021B-DBA0-4EAD-8A78-69F5119BF23A}"/>
              </a:ext>
            </a:extLst>
          </p:cNvPr>
          <p:cNvSpPr>
            <a:spLocks noGrp="1"/>
          </p:cNvSpPr>
          <p:nvPr>
            <p:ph type="sldNum" sz="quarter" idx="12"/>
          </p:nvPr>
        </p:nvSpPr>
        <p:spPr/>
        <p:txBody>
          <a:bodyPr/>
          <a:lstStyle/>
          <a:p>
            <a:fld id="{A6343D3C-9ED4-4045-B229-CB151BC7340F}" type="slidenum">
              <a:rPr lang="en-GB" smtClean="0"/>
              <a:t>‹#›</a:t>
            </a:fld>
            <a:endParaRPr lang="en-GB"/>
          </a:p>
        </p:txBody>
      </p:sp>
    </p:spTree>
    <p:extLst>
      <p:ext uri="{BB962C8B-B14F-4D97-AF65-F5344CB8AC3E}">
        <p14:creationId xmlns:p14="http://schemas.microsoft.com/office/powerpoint/2010/main" val="277923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5A92-3819-4A6F-979A-78CFA33126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6EDF02-A339-4C7D-97BA-D2DA910465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56A86D-5BD1-435E-A026-148D57814C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55931F-9D3B-4C52-90FF-C67B60834437}"/>
              </a:ext>
            </a:extLst>
          </p:cNvPr>
          <p:cNvSpPr>
            <a:spLocks noGrp="1"/>
          </p:cNvSpPr>
          <p:nvPr>
            <p:ph type="dt" sz="half" idx="10"/>
          </p:nvPr>
        </p:nvSpPr>
        <p:spPr/>
        <p:txBody>
          <a:bodyPr/>
          <a:lstStyle/>
          <a:p>
            <a:fld id="{09205AE1-F059-4315-96FC-5BA6B0B769D3}" type="datetimeFigureOut">
              <a:rPr lang="en-GB" smtClean="0"/>
              <a:t>04/09/2024</a:t>
            </a:fld>
            <a:endParaRPr lang="en-GB"/>
          </a:p>
        </p:txBody>
      </p:sp>
      <p:sp>
        <p:nvSpPr>
          <p:cNvPr id="6" name="Footer Placeholder 5">
            <a:extLst>
              <a:ext uri="{FF2B5EF4-FFF2-40B4-BE49-F238E27FC236}">
                <a16:creationId xmlns:a16="http://schemas.microsoft.com/office/drawing/2014/main" id="{2F1C653F-CBB5-4353-8782-971715E36E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9F3A41-BB69-4E62-BC9C-B5548A8C404A}"/>
              </a:ext>
            </a:extLst>
          </p:cNvPr>
          <p:cNvSpPr>
            <a:spLocks noGrp="1"/>
          </p:cNvSpPr>
          <p:nvPr>
            <p:ph type="sldNum" sz="quarter" idx="12"/>
          </p:nvPr>
        </p:nvSpPr>
        <p:spPr/>
        <p:txBody>
          <a:bodyPr/>
          <a:lstStyle/>
          <a:p>
            <a:fld id="{A6343D3C-9ED4-4045-B229-CB151BC7340F}" type="slidenum">
              <a:rPr lang="en-GB" smtClean="0"/>
              <a:t>‹#›</a:t>
            </a:fld>
            <a:endParaRPr lang="en-GB"/>
          </a:p>
        </p:txBody>
      </p:sp>
    </p:spTree>
    <p:extLst>
      <p:ext uri="{BB962C8B-B14F-4D97-AF65-F5344CB8AC3E}">
        <p14:creationId xmlns:p14="http://schemas.microsoft.com/office/powerpoint/2010/main" val="390021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2FE8-489F-4570-8DEB-88EC6EF59E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CC82CE-040A-416D-9D81-3CCCD43748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9DE981-5528-402D-9464-31E20F61FA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7858A4-D77D-4386-B06F-E33175781B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DBE2EF-B025-458B-858C-D4C39D1E3C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50B3FA-A0AD-486B-9C2A-E4354E44531B}"/>
              </a:ext>
            </a:extLst>
          </p:cNvPr>
          <p:cNvSpPr>
            <a:spLocks noGrp="1"/>
          </p:cNvSpPr>
          <p:nvPr>
            <p:ph type="dt" sz="half" idx="10"/>
          </p:nvPr>
        </p:nvSpPr>
        <p:spPr/>
        <p:txBody>
          <a:bodyPr/>
          <a:lstStyle/>
          <a:p>
            <a:fld id="{09205AE1-F059-4315-96FC-5BA6B0B769D3}" type="datetimeFigureOut">
              <a:rPr lang="en-GB" smtClean="0"/>
              <a:t>04/09/2024</a:t>
            </a:fld>
            <a:endParaRPr lang="en-GB"/>
          </a:p>
        </p:txBody>
      </p:sp>
      <p:sp>
        <p:nvSpPr>
          <p:cNvPr id="8" name="Footer Placeholder 7">
            <a:extLst>
              <a:ext uri="{FF2B5EF4-FFF2-40B4-BE49-F238E27FC236}">
                <a16:creationId xmlns:a16="http://schemas.microsoft.com/office/drawing/2014/main" id="{E298C664-57E3-495B-AC89-36B54A1E44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6EC453-A16C-4BF9-ADB4-A77C02227091}"/>
              </a:ext>
            </a:extLst>
          </p:cNvPr>
          <p:cNvSpPr>
            <a:spLocks noGrp="1"/>
          </p:cNvSpPr>
          <p:nvPr>
            <p:ph type="sldNum" sz="quarter" idx="12"/>
          </p:nvPr>
        </p:nvSpPr>
        <p:spPr/>
        <p:txBody>
          <a:bodyPr/>
          <a:lstStyle/>
          <a:p>
            <a:fld id="{A6343D3C-9ED4-4045-B229-CB151BC7340F}" type="slidenum">
              <a:rPr lang="en-GB" smtClean="0"/>
              <a:t>‹#›</a:t>
            </a:fld>
            <a:endParaRPr lang="en-GB"/>
          </a:p>
        </p:txBody>
      </p:sp>
    </p:spTree>
    <p:extLst>
      <p:ext uri="{BB962C8B-B14F-4D97-AF65-F5344CB8AC3E}">
        <p14:creationId xmlns:p14="http://schemas.microsoft.com/office/powerpoint/2010/main" val="245670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A132-BB7B-4D1F-A394-6B9D7ED23D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A079E7-3F3E-4C85-9370-EA84EDA6D7F7}"/>
              </a:ext>
            </a:extLst>
          </p:cNvPr>
          <p:cNvSpPr>
            <a:spLocks noGrp="1"/>
          </p:cNvSpPr>
          <p:nvPr>
            <p:ph type="dt" sz="half" idx="10"/>
          </p:nvPr>
        </p:nvSpPr>
        <p:spPr/>
        <p:txBody>
          <a:bodyPr/>
          <a:lstStyle/>
          <a:p>
            <a:fld id="{09205AE1-F059-4315-96FC-5BA6B0B769D3}" type="datetimeFigureOut">
              <a:rPr lang="en-GB" smtClean="0"/>
              <a:t>04/09/2024</a:t>
            </a:fld>
            <a:endParaRPr lang="en-GB"/>
          </a:p>
        </p:txBody>
      </p:sp>
      <p:sp>
        <p:nvSpPr>
          <p:cNvPr id="4" name="Footer Placeholder 3">
            <a:extLst>
              <a:ext uri="{FF2B5EF4-FFF2-40B4-BE49-F238E27FC236}">
                <a16:creationId xmlns:a16="http://schemas.microsoft.com/office/drawing/2014/main" id="{EBF0258E-0A65-4494-9517-780B7297B0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F87816-9F28-4B2B-9729-2AF739BD5E13}"/>
              </a:ext>
            </a:extLst>
          </p:cNvPr>
          <p:cNvSpPr>
            <a:spLocks noGrp="1"/>
          </p:cNvSpPr>
          <p:nvPr>
            <p:ph type="sldNum" sz="quarter" idx="12"/>
          </p:nvPr>
        </p:nvSpPr>
        <p:spPr/>
        <p:txBody>
          <a:bodyPr/>
          <a:lstStyle/>
          <a:p>
            <a:fld id="{A6343D3C-9ED4-4045-B229-CB151BC7340F}" type="slidenum">
              <a:rPr lang="en-GB" smtClean="0"/>
              <a:t>‹#›</a:t>
            </a:fld>
            <a:endParaRPr lang="en-GB"/>
          </a:p>
        </p:txBody>
      </p:sp>
    </p:spTree>
    <p:extLst>
      <p:ext uri="{BB962C8B-B14F-4D97-AF65-F5344CB8AC3E}">
        <p14:creationId xmlns:p14="http://schemas.microsoft.com/office/powerpoint/2010/main" val="123902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A6C0C4-DB8D-4FE0-AF69-0E30163EFC1B}"/>
              </a:ext>
            </a:extLst>
          </p:cNvPr>
          <p:cNvSpPr>
            <a:spLocks noGrp="1"/>
          </p:cNvSpPr>
          <p:nvPr>
            <p:ph type="dt" sz="half" idx="10"/>
          </p:nvPr>
        </p:nvSpPr>
        <p:spPr/>
        <p:txBody>
          <a:bodyPr/>
          <a:lstStyle/>
          <a:p>
            <a:fld id="{09205AE1-F059-4315-96FC-5BA6B0B769D3}" type="datetimeFigureOut">
              <a:rPr lang="en-GB" smtClean="0"/>
              <a:t>04/09/2024</a:t>
            </a:fld>
            <a:endParaRPr lang="en-GB"/>
          </a:p>
        </p:txBody>
      </p:sp>
      <p:sp>
        <p:nvSpPr>
          <p:cNvPr id="3" name="Footer Placeholder 2">
            <a:extLst>
              <a:ext uri="{FF2B5EF4-FFF2-40B4-BE49-F238E27FC236}">
                <a16:creationId xmlns:a16="http://schemas.microsoft.com/office/drawing/2014/main" id="{6962BAAA-10B2-4F16-B122-602D4675EB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10CEB8-0112-4C7B-B661-4A8366CD439B}"/>
              </a:ext>
            </a:extLst>
          </p:cNvPr>
          <p:cNvSpPr>
            <a:spLocks noGrp="1"/>
          </p:cNvSpPr>
          <p:nvPr>
            <p:ph type="sldNum" sz="quarter" idx="12"/>
          </p:nvPr>
        </p:nvSpPr>
        <p:spPr/>
        <p:txBody>
          <a:bodyPr/>
          <a:lstStyle/>
          <a:p>
            <a:fld id="{A6343D3C-9ED4-4045-B229-CB151BC7340F}" type="slidenum">
              <a:rPr lang="en-GB" smtClean="0"/>
              <a:t>‹#›</a:t>
            </a:fld>
            <a:endParaRPr lang="en-GB"/>
          </a:p>
        </p:txBody>
      </p:sp>
    </p:spTree>
    <p:extLst>
      <p:ext uri="{BB962C8B-B14F-4D97-AF65-F5344CB8AC3E}">
        <p14:creationId xmlns:p14="http://schemas.microsoft.com/office/powerpoint/2010/main" val="351674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4B975-E4BD-478F-8ACE-1B86381FC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FCA065-499A-4023-A1AC-5036D5EF9E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A59215-256C-48A4-B896-2728D0D0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C6B3C-4E4E-4977-956C-02AEB7BC48A1}"/>
              </a:ext>
            </a:extLst>
          </p:cNvPr>
          <p:cNvSpPr>
            <a:spLocks noGrp="1"/>
          </p:cNvSpPr>
          <p:nvPr>
            <p:ph type="dt" sz="half" idx="10"/>
          </p:nvPr>
        </p:nvSpPr>
        <p:spPr/>
        <p:txBody>
          <a:bodyPr/>
          <a:lstStyle/>
          <a:p>
            <a:fld id="{09205AE1-F059-4315-96FC-5BA6B0B769D3}" type="datetimeFigureOut">
              <a:rPr lang="en-GB" smtClean="0"/>
              <a:t>04/09/2024</a:t>
            </a:fld>
            <a:endParaRPr lang="en-GB"/>
          </a:p>
        </p:txBody>
      </p:sp>
      <p:sp>
        <p:nvSpPr>
          <p:cNvPr id="6" name="Footer Placeholder 5">
            <a:extLst>
              <a:ext uri="{FF2B5EF4-FFF2-40B4-BE49-F238E27FC236}">
                <a16:creationId xmlns:a16="http://schemas.microsoft.com/office/drawing/2014/main" id="{E9A122E7-98CE-4EA5-BB6E-C9C14DE124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0596A1-2870-4D79-93BA-930F23C778F0}"/>
              </a:ext>
            </a:extLst>
          </p:cNvPr>
          <p:cNvSpPr>
            <a:spLocks noGrp="1"/>
          </p:cNvSpPr>
          <p:nvPr>
            <p:ph type="sldNum" sz="quarter" idx="12"/>
          </p:nvPr>
        </p:nvSpPr>
        <p:spPr/>
        <p:txBody>
          <a:bodyPr/>
          <a:lstStyle/>
          <a:p>
            <a:fld id="{A6343D3C-9ED4-4045-B229-CB151BC7340F}" type="slidenum">
              <a:rPr lang="en-GB" smtClean="0"/>
              <a:t>‹#›</a:t>
            </a:fld>
            <a:endParaRPr lang="en-GB"/>
          </a:p>
        </p:txBody>
      </p:sp>
    </p:spTree>
    <p:extLst>
      <p:ext uri="{BB962C8B-B14F-4D97-AF65-F5344CB8AC3E}">
        <p14:creationId xmlns:p14="http://schemas.microsoft.com/office/powerpoint/2010/main" val="399655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BB47-FD7D-44BC-AAB7-DE4E16D11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D5257A-A9C0-4260-A767-2CC1174EC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E54825-D849-4CE4-883B-7E15E67C5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34F3FE-07CB-41E8-97A9-7663BA158371}"/>
              </a:ext>
            </a:extLst>
          </p:cNvPr>
          <p:cNvSpPr>
            <a:spLocks noGrp="1"/>
          </p:cNvSpPr>
          <p:nvPr>
            <p:ph type="dt" sz="half" idx="10"/>
          </p:nvPr>
        </p:nvSpPr>
        <p:spPr/>
        <p:txBody>
          <a:bodyPr/>
          <a:lstStyle/>
          <a:p>
            <a:fld id="{09205AE1-F059-4315-96FC-5BA6B0B769D3}" type="datetimeFigureOut">
              <a:rPr lang="en-GB" smtClean="0"/>
              <a:t>04/09/2024</a:t>
            </a:fld>
            <a:endParaRPr lang="en-GB"/>
          </a:p>
        </p:txBody>
      </p:sp>
      <p:sp>
        <p:nvSpPr>
          <p:cNvPr id="6" name="Footer Placeholder 5">
            <a:extLst>
              <a:ext uri="{FF2B5EF4-FFF2-40B4-BE49-F238E27FC236}">
                <a16:creationId xmlns:a16="http://schemas.microsoft.com/office/drawing/2014/main" id="{11826808-1D08-4AFD-BD3C-A98CEDA951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6F97AD-A1A2-46A0-A6A5-A3296D3DA260}"/>
              </a:ext>
            </a:extLst>
          </p:cNvPr>
          <p:cNvSpPr>
            <a:spLocks noGrp="1"/>
          </p:cNvSpPr>
          <p:nvPr>
            <p:ph type="sldNum" sz="quarter" idx="12"/>
          </p:nvPr>
        </p:nvSpPr>
        <p:spPr/>
        <p:txBody>
          <a:bodyPr/>
          <a:lstStyle/>
          <a:p>
            <a:fld id="{A6343D3C-9ED4-4045-B229-CB151BC7340F}" type="slidenum">
              <a:rPr lang="en-GB" smtClean="0"/>
              <a:t>‹#›</a:t>
            </a:fld>
            <a:endParaRPr lang="en-GB"/>
          </a:p>
        </p:txBody>
      </p:sp>
    </p:spTree>
    <p:extLst>
      <p:ext uri="{BB962C8B-B14F-4D97-AF65-F5344CB8AC3E}">
        <p14:creationId xmlns:p14="http://schemas.microsoft.com/office/powerpoint/2010/main" val="2788418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0B4215-7FB9-496F-8BF2-555A116E6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5E78B8-F8DA-4EC2-B8C8-FD12A65EE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D5A9A2-0BF2-425C-BE61-2777C2870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05AE1-F059-4315-96FC-5BA6B0B769D3}" type="datetimeFigureOut">
              <a:rPr lang="en-GB" smtClean="0"/>
              <a:t>04/09/2024</a:t>
            </a:fld>
            <a:endParaRPr lang="en-GB"/>
          </a:p>
        </p:txBody>
      </p:sp>
      <p:sp>
        <p:nvSpPr>
          <p:cNvPr id="5" name="Footer Placeholder 4">
            <a:extLst>
              <a:ext uri="{FF2B5EF4-FFF2-40B4-BE49-F238E27FC236}">
                <a16:creationId xmlns:a16="http://schemas.microsoft.com/office/drawing/2014/main" id="{991D3611-32CD-4256-A3D6-DD7B08B804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539D531-F4AD-4F11-ACB0-969C56E37E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43D3C-9ED4-4045-B229-CB151BC7340F}" type="slidenum">
              <a:rPr lang="en-GB" smtClean="0"/>
              <a:t>‹#›</a:t>
            </a:fld>
            <a:endParaRPr lang="en-GB"/>
          </a:p>
        </p:txBody>
      </p:sp>
    </p:spTree>
    <p:extLst>
      <p:ext uri="{BB962C8B-B14F-4D97-AF65-F5344CB8AC3E}">
        <p14:creationId xmlns:p14="http://schemas.microsoft.com/office/powerpoint/2010/main" val="3602459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tmp"/><Relationship Id="rId3" Type="http://schemas.openxmlformats.org/officeDocument/2006/relationships/image" Target="../media/image4.tmp"/><Relationship Id="rId7" Type="http://schemas.openxmlformats.org/officeDocument/2006/relationships/image" Target="../media/image8.tmp"/><Relationship Id="rId2" Type="http://schemas.openxmlformats.org/officeDocument/2006/relationships/image" Target="../media/image3.tmp"/><Relationship Id="rId1" Type="http://schemas.openxmlformats.org/officeDocument/2006/relationships/slideLayout" Target="../slideLayouts/slideLayout2.xml"/><Relationship Id="rId6" Type="http://schemas.openxmlformats.org/officeDocument/2006/relationships/image" Target="../media/image7.tmp"/><Relationship Id="rId5" Type="http://schemas.openxmlformats.org/officeDocument/2006/relationships/image" Target="../media/image6.tmp"/><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hyperlink" Target="https://en.wikiversity.org/wiki/Motivation_and_emotion/Textbook/Emotion/Neurobiology_of_aggression" TargetMode="External"/><Relationship Id="rId7" Type="http://schemas.openxmlformats.org/officeDocument/2006/relationships/hyperlink" Target="http://www.pngall.com/emoji-png" TargetMode="Externa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en.wikipedia.org/wiki/File:Gnome-face-worried.svg" TargetMode="Externa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s://www.wallpaperflare.com/lamp-magic-models-gold-genie-lamp-illustration-background-desert-wallpaper-tbdd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83BED7-53F6-41AA-BE73-D6E6ED5B76B3}"/>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r>
              <a:rPr lang="en-US" sz="5400" b="1" kern="1200" dirty="0">
                <a:solidFill>
                  <a:srgbClr val="FFFFFF"/>
                </a:solidFill>
                <a:latin typeface="+mj-lt"/>
                <a:ea typeface="+mj-ea"/>
                <a:cs typeface="+mj-cs"/>
              </a:rPr>
              <a:t>My Views</a:t>
            </a:r>
          </a:p>
        </p:txBody>
      </p:sp>
      <p:sp>
        <p:nvSpPr>
          <p:cNvPr id="3" name="Subtitle 2">
            <a:extLst>
              <a:ext uri="{FF2B5EF4-FFF2-40B4-BE49-F238E27FC236}">
                <a16:creationId xmlns:a16="http://schemas.microsoft.com/office/drawing/2014/main" id="{FE52E3CE-9E11-4070-9A12-DD960FC7CF5D}"/>
              </a:ext>
            </a:extLst>
          </p:cNvPr>
          <p:cNvSpPr>
            <a:spLocks noGrp="1"/>
          </p:cNvSpPr>
          <p:nvPr>
            <p:ph type="subTitle" idx="1"/>
          </p:nvPr>
        </p:nvSpPr>
        <p:spPr>
          <a:xfrm>
            <a:off x="6090574" y="644867"/>
            <a:ext cx="5461347" cy="5371318"/>
          </a:xfrm>
        </p:spPr>
        <p:txBody>
          <a:bodyPr vert="horz" lIns="91440" tIns="45720" rIns="91440" bIns="45720" rtlCol="0" anchor="ctr">
            <a:normAutofit fontScale="92500" lnSpcReduction="10000"/>
          </a:bodyPr>
          <a:lstStyle/>
          <a:p>
            <a:pPr algn="l"/>
            <a:r>
              <a:rPr lang="en-US" dirty="0">
                <a:solidFill>
                  <a:srgbClr val="000000"/>
                </a:solidFill>
              </a:rPr>
              <a:t>The next few slides will ask you questions about school and help to find out more about your strengths and skills, and the kind of help you need. This will be shared with the headteachers at the Fair Access Panel so they can understand more about you.</a:t>
            </a:r>
          </a:p>
          <a:p>
            <a:pPr algn="l"/>
            <a:endParaRPr lang="en-US" dirty="0">
              <a:solidFill>
                <a:srgbClr val="000000"/>
              </a:solidFill>
            </a:endParaRPr>
          </a:p>
          <a:p>
            <a:pPr algn="l"/>
            <a:r>
              <a:rPr lang="en-US" dirty="0">
                <a:solidFill>
                  <a:srgbClr val="000000"/>
                </a:solidFill>
              </a:rPr>
              <a:t>What you need to do:</a:t>
            </a:r>
          </a:p>
          <a:p>
            <a:pPr indent="-228600" algn="l">
              <a:buFont typeface="Arial" panose="020B0604020202020204" pitchFamily="34" charset="0"/>
              <a:buChar char="•"/>
            </a:pPr>
            <a:r>
              <a:rPr lang="en-US" dirty="0">
                <a:solidFill>
                  <a:srgbClr val="000000"/>
                </a:solidFill>
              </a:rPr>
              <a:t>Please fill in the gaps or drag the pictures / words into the right boxes.</a:t>
            </a:r>
          </a:p>
          <a:p>
            <a:pPr indent="-228600" algn="l">
              <a:buFont typeface="Arial" panose="020B0604020202020204" pitchFamily="34" charset="0"/>
              <a:buChar char="•"/>
            </a:pPr>
            <a:r>
              <a:rPr lang="en-US" dirty="0">
                <a:solidFill>
                  <a:srgbClr val="000000"/>
                </a:solidFill>
              </a:rPr>
              <a:t>At the end, save the PowerPoint with your name at the end, for example: “My Views – Amy Smith.ppt”</a:t>
            </a:r>
          </a:p>
          <a:p>
            <a:pPr indent="-228600" algn="l">
              <a:buFont typeface="Arial" panose="020B0604020202020204" pitchFamily="34" charset="0"/>
              <a:buChar char="•"/>
            </a:pPr>
            <a:r>
              <a:rPr lang="en-US" dirty="0">
                <a:solidFill>
                  <a:srgbClr val="000000"/>
                </a:solidFill>
              </a:rPr>
              <a:t> If you have any questions, or don’t understand anything, you can ask the adult who is working with you. </a:t>
            </a:r>
          </a:p>
        </p:txBody>
      </p:sp>
    </p:spTree>
    <p:extLst>
      <p:ext uri="{BB962C8B-B14F-4D97-AF65-F5344CB8AC3E}">
        <p14:creationId xmlns:p14="http://schemas.microsoft.com/office/powerpoint/2010/main" val="407850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43161F2-38FB-4BFA-A14D-8D16284E46B9}"/>
              </a:ext>
            </a:extLst>
          </p:cNvPr>
          <p:cNvSpPr>
            <a:spLocks noGrp="1"/>
          </p:cNvSpPr>
          <p:nvPr>
            <p:ph type="title"/>
          </p:nvPr>
        </p:nvSpPr>
        <p:spPr>
          <a:xfrm>
            <a:off x="6094105" y="802955"/>
            <a:ext cx="4977976" cy="1454051"/>
          </a:xfrm>
        </p:spPr>
        <p:txBody>
          <a:bodyPr>
            <a:normAutofit/>
          </a:bodyPr>
          <a:lstStyle/>
          <a:p>
            <a:pPr algn="ctr"/>
            <a:r>
              <a:rPr lang="en-GB" b="1" dirty="0">
                <a:solidFill>
                  <a:srgbClr val="000000"/>
                </a:solidFill>
              </a:rPr>
              <a:t>Thank you </a:t>
            </a:r>
            <a:r>
              <a:rPr lang="en-GB" b="1" dirty="0">
                <a:solidFill>
                  <a:srgbClr val="000000"/>
                </a:solidFill>
                <a:sym typeface="Wingdings" panose="05000000000000000000" pitchFamily="2" charset="2"/>
              </a:rPr>
              <a:t> </a:t>
            </a:r>
            <a:endParaRPr lang="en-GB" b="1"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Meeting">
            <a:extLst>
              <a:ext uri="{FF2B5EF4-FFF2-40B4-BE49-F238E27FC236}">
                <a16:creationId xmlns:a16="http://schemas.microsoft.com/office/drawing/2014/main" id="{4FA0C712-333D-4736-97DE-B4F9C5AA5B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8B18CCD0-A503-4ADD-BC29-596430D47F9B}"/>
              </a:ext>
            </a:extLst>
          </p:cNvPr>
          <p:cNvSpPr>
            <a:spLocks noGrp="1"/>
          </p:cNvSpPr>
          <p:nvPr>
            <p:ph idx="1"/>
          </p:nvPr>
        </p:nvSpPr>
        <p:spPr>
          <a:xfrm>
            <a:off x="6223096" y="2030554"/>
            <a:ext cx="4977578" cy="2058814"/>
          </a:xfrm>
        </p:spPr>
        <p:txBody>
          <a:bodyPr anchor="ctr">
            <a:normAutofit/>
          </a:bodyPr>
          <a:lstStyle/>
          <a:p>
            <a:pPr marL="0" indent="0" algn="ctr">
              <a:buNone/>
            </a:pPr>
            <a:r>
              <a:rPr lang="en-GB" sz="2000" dirty="0">
                <a:solidFill>
                  <a:srgbClr val="000000"/>
                </a:solidFill>
              </a:rPr>
              <a:t>This information will be shared with the headteachers at the Fair Access Panel so they can learn more about you. </a:t>
            </a:r>
          </a:p>
          <a:p>
            <a:pPr marL="0" indent="0" algn="ctr">
              <a:buNone/>
            </a:pPr>
            <a:r>
              <a:rPr lang="en-GB" sz="2000" dirty="0">
                <a:solidFill>
                  <a:srgbClr val="000000"/>
                </a:solidFill>
              </a:rPr>
              <a:t>Is there anything else you would like them to know about you?</a:t>
            </a:r>
          </a:p>
        </p:txBody>
      </p:sp>
      <p:sp>
        <p:nvSpPr>
          <p:cNvPr id="4" name="TextBox 3">
            <a:extLst>
              <a:ext uri="{FF2B5EF4-FFF2-40B4-BE49-F238E27FC236}">
                <a16:creationId xmlns:a16="http://schemas.microsoft.com/office/drawing/2014/main" id="{C98A5ABD-9600-484A-9DB4-6F46F7F3C746}"/>
              </a:ext>
            </a:extLst>
          </p:cNvPr>
          <p:cNvSpPr txBox="1"/>
          <p:nvPr/>
        </p:nvSpPr>
        <p:spPr>
          <a:xfrm>
            <a:off x="6559826" y="4227443"/>
            <a:ext cx="4512255" cy="646331"/>
          </a:xfrm>
          <a:prstGeom prst="rect">
            <a:avLst/>
          </a:prstGeom>
          <a:solidFill>
            <a:schemeClr val="accent1">
              <a:lumMod val="20000"/>
              <a:lumOff val="80000"/>
            </a:schemeClr>
          </a:solidFill>
          <a:ln>
            <a:solidFill>
              <a:schemeClr val="accent1"/>
            </a:solidFill>
          </a:ln>
        </p:spPr>
        <p:txBody>
          <a:bodyPr wrap="square" rtlCol="0">
            <a:spAutoFit/>
          </a:bodyPr>
          <a:lstStyle/>
          <a:p>
            <a:r>
              <a:rPr lang="en-GB" dirty="0"/>
              <a:t>I would like you to know….</a:t>
            </a:r>
          </a:p>
          <a:p>
            <a:r>
              <a:rPr lang="en-GB" dirty="0">
                <a:solidFill>
                  <a:srgbClr val="FF0000"/>
                </a:solidFill>
              </a:rPr>
              <a:t>XXXX</a:t>
            </a:r>
          </a:p>
        </p:txBody>
      </p:sp>
    </p:spTree>
    <p:extLst>
      <p:ext uri="{BB962C8B-B14F-4D97-AF65-F5344CB8AC3E}">
        <p14:creationId xmlns:p14="http://schemas.microsoft.com/office/powerpoint/2010/main" val="183164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A7AA-C4AB-4D9F-B26B-3747F867A3E9}"/>
              </a:ext>
            </a:extLst>
          </p:cNvPr>
          <p:cNvSpPr>
            <a:spLocks noGrp="1"/>
          </p:cNvSpPr>
          <p:nvPr>
            <p:ph type="title"/>
          </p:nvPr>
        </p:nvSpPr>
        <p:spPr>
          <a:xfrm>
            <a:off x="541683" y="-105342"/>
            <a:ext cx="10515600" cy="1325563"/>
          </a:xfrm>
        </p:spPr>
        <p:txBody>
          <a:bodyPr/>
          <a:lstStyle/>
          <a:p>
            <a:r>
              <a:rPr lang="en-GB" b="1" dirty="0"/>
              <a:t>My Strengths and Skills…</a:t>
            </a:r>
          </a:p>
        </p:txBody>
      </p:sp>
      <p:sp>
        <p:nvSpPr>
          <p:cNvPr id="3" name="Content Placeholder 2">
            <a:extLst>
              <a:ext uri="{FF2B5EF4-FFF2-40B4-BE49-F238E27FC236}">
                <a16:creationId xmlns:a16="http://schemas.microsoft.com/office/drawing/2014/main" id="{C4A4AA8B-129D-4BC2-A672-116A23A0993E}"/>
              </a:ext>
            </a:extLst>
          </p:cNvPr>
          <p:cNvSpPr>
            <a:spLocks noGrp="1"/>
          </p:cNvSpPr>
          <p:nvPr>
            <p:ph idx="1"/>
          </p:nvPr>
        </p:nvSpPr>
        <p:spPr>
          <a:xfrm>
            <a:off x="202121" y="959207"/>
            <a:ext cx="10515600" cy="533262"/>
          </a:xfrm>
        </p:spPr>
        <p:txBody>
          <a:bodyPr>
            <a:normAutofit/>
          </a:bodyPr>
          <a:lstStyle/>
          <a:p>
            <a:pPr marL="0" indent="0">
              <a:buNone/>
            </a:pPr>
            <a:r>
              <a:rPr lang="en-GB" sz="2400" dirty="0"/>
              <a:t>Drag the red circles around the 10 words or phrases that describe you best: </a:t>
            </a:r>
          </a:p>
        </p:txBody>
      </p:sp>
      <p:grpSp>
        <p:nvGrpSpPr>
          <p:cNvPr id="42" name="Group 41" descr="A variety of small images with a description above each of them ">
            <a:extLst>
              <a:ext uri="{FF2B5EF4-FFF2-40B4-BE49-F238E27FC236}">
                <a16:creationId xmlns:a16="http://schemas.microsoft.com/office/drawing/2014/main" id="{2FA57E97-1A50-43E9-9BF6-235F7688435E}"/>
              </a:ext>
            </a:extLst>
          </p:cNvPr>
          <p:cNvGrpSpPr/>
          <p:nvPr/>
        </p:nvGrpSpPr>
        <p:grpSpPr>
          <a:xfrm>
            <a:off x="0" y="1439447"/>
            <a:ext cx="12188906" cy="4893786"/>
            <a:chOff x="0" y="1379289"/>
            <a:chExt cx="12198431" cy="4836636"/>
          </a:xfrm>
        </p:grpSpPr>
        <p:pic>
          <p:nvPicPr>
            <p:cNvPr id="23" name="Picture 22" descr="A close up of a map&#10;&#10;Description automatically generated">
              <a:extLst>
                <a:ext uri="{FF2B5EF4-FFF2-40B4-BE49-F238E27FC236}">
                  <a16:creationId xmlns:a16="http://schemas.microsoft.com/office/drawing/2014/main" id="{1CD85200-BAA3-455E-B346-964207AD67CB}"/>
                </a:ext>
              </a:extLst>
            </p:cNvPr>
            <p:cNvPicPr>
              <a:picLocks noChangeAspect="1"/>
            </p:cNvPicPr>
            <p:nvPr/>
          </p:nvPicPr>
          <p:blipFill rotWithShape="1">
            <a:blip r:embed="rId2">
              <a:extLst>
                <a:ext uri="{28A0092B-C50C-407E-A947-70E740481C1C}">
                  <a14:useLocalDpi xmlns:a14="http://schemas.microsoft.com/office/drawing/2010/main" val="0"/>
                </a:ext>
              </a:extLst>
            </a:blip>
            <a:srcRect b="47630"/>
            <a:stretch/>
          </p:blipFill>
          <p:spPr>
            <a:xfrm>
              <a:off x="0" y="1777536"/>
              <a:ext cx="6118077" cy="3932607"/>
            </a:xfrm>
            <a:prstGeom prst="rect">
              <a:avLst/>
            </a:prstGeom>
          </p:spPr>
        </p:pic>
        <p:pic>
          <p:nvPicPr>
            <p:cNvPr id="24" name="Picture 23" descr="A close up of a map&#10;&#10;Description automatically generated">
              <a:extLst>
                <a:ext uri="{FF2B5EF4-FFF2-40B4-BE49-F238E27FC236}">
                  <a16:creationId xmlns:a16="http://schemas.microsoft.com/office/drawing/2014/main" id="{538DD9F6-6ED5-4139-8B70-B86330E4DCBB}"/>
                </a:ext>
              </a:extLst>
            </p:cNvPr>
            <p:cNvPicPr>
              <a:picLocks noChangeAspect="1"/>
            </p:cNvPicPr>
            <p:nvPr/>
          </p:nvPicPr>
          <p:blipFill rotWithShape="1">
            <a:blip r:embed="rId2">
              <a:extLst>
                <a:ext uri="{28A0092B-C50C-407E-A947-70E740481C1C}">
                  <a14:useLocalDpi xmlns:a14="http://schemas.microsoft.com/office/drawing/2010/main" val="0"/>
                </a:ext>
              </a:extLst>
            </a:blip>
            <a:srcRect t="45411"/>
            <a:stretch/>
          </p:blipFill>
          <p:spPr>
            <a:xfrm>
              <a:off x="6118077" y="1777536"/>
              <a:ext cx="6080354" cy="4073969"/>
            </a:xfrm>
            <a:prstGeom prst="rect">
              <a:avLst/>
            </a:prstGeom>
          </p:spPr>
        </p:pic>
        <p:sp>
          <p:nvSpPr>
            <p:cNvPr id="25" name="Rectangle 24">
              <a:extLst>
                <a:ext uri="{FF2B5EF4-FFF2-40B4-BE49-F238E27FC236}">
                  <a16:creationId xmlns:a16="http://schemas.microsoft.com/office/drawing/2014/main" id="{55CF48D3-C7B5-42C7-A51E-92029BE44EE7}"/>
                </a:ext>
              </a:extLst>
            </p:cNvPr>
            <p:cNvSpPr/>
            <p:nvPr/>
          </p:nvSpPr>
          <p:spPr>
            <a:xfrm>
              <a:off x="6569612" y="1645920"/>
              <a:ext cx="717453" cy="533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26" name="Rectangle 25">
              <a:extLst>
                <a:ext uri="{FF2B5EF4-FFF2-40B4-BE49-F238E27FC236}">
                  <a16:creationId xmlns:a16="http://schemas.microsoft.com/office/drawing/2014/main" id="{D356C95C-59D9-461E-A113-0B0EA9BFC61B}"/>
                </a:ext>
              </a:extLst>
            </p:cNvPr>
            <p:cNvSpPr/>
            <p:nvPr/>
          </p:nvSpPr>
          <p:spPr>
            <a:xfrm>
              <a:off x="8312273" y="1379289"/>
              <a:ext cx="1123275" cy="533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27" name="Rectangle 26">
              <a:extLst>
                <a:ext uri="{FF2B5EF4-FFF2-40B4-BE49-F238E27FC236}">
                  <a16:creationId xmlns:a16="http://schemas.microsoft.com/office/drawing/2014/main" id="{31ED7D74-63E6-49D8-9C0E-FEEFB6012DBA}"/>
                </a:ext>
              </a:extLst>
            </p:cNvPr>
            <p:cNvSpPr/>
            <p:nvPr/>
          </p:nvSpPr>
          <p:spPr>
            <a:xfrm>
              <a:off x="9553553" y="1701768"/>
              <a:ext cx="1123275" cy="533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28" name="Rectangle 27">
              <a:extLst>
                <a:ext uri="{FF2B5EF4-FFF2-40B4-BE49-F238E27FC236}">
                  <a16:creationId xmlns:a16="http://schemas.microsoft.com/office/drawing/2014/main" id="{EEEF7141-6180-4C91-825F-66F6E5062757}"/>
                </a:ext>
              </a:extLst>
            </p:cNvPr>
            <p:cNvSpPr/>
            <p:nvPr/>
          </p:nvSpPr>
          <p:spPr>
            <a:xfrm>
              <a:off x="10782403" y="1672155"/>
              <a:ext cx="1123275" cy="533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29" name="Rectangle 28">
              <a:extLst>
                <a:ext uri="{FF2B5EF4-FFF2-40B4-BE49-F238E27FC236}">
                  <a16:creationId xmlns:a16="http://schemas.microsoft.com/office/drawing/2014/main" id="{50421E47-0FFC-48CC-A272-B06B0380520E}"/>
                </a:ext>
              </a:extLst>
            </p:cNvPr>
            <p:cNvSpPr/>
            <p:nvPr/>
          </p:nvSpPr>
          <p:spPr>
            <a:xfrm>
              <a:off x="1202482" y="5223257"/>
              <a:ext cx="1123275" cy="533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30" name="Rectangle 29">
              <a:extLst>
                <a:ext uri="{FF2B5EF4-FFF2-40B4-BE49-F238E27FC236}">
                  <a16:creationId xmlns:a16="http://schemas.microsoft.com/office/drawing/2014/main" id="{440E48F9-46AC-4CA3-BABD-877FA03182A0}"/>
                </a:ext>
              </a:extLst>
            </p:cNvPr>
            <p:cNvSpPr/>
            <p:nvPr/>
          </p:nvSpPr>
          <p:spPr>
            <a:xfrm>
              <a:off x="2325757" y="5439260"/>
              <a:ext cx="1123275" cy="533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31" name="Rectangle 30">
              <a:extLst>
                <a:ext uri="{FF2B5EF4-FFF2-40B4-BE49-F238E27FC236}">
                  <a16:creationId xmlns:a16="http://schemas.microsoft.com/office/drawing/2014/main" id="{52188D81-4AA3-440B-B215-836B12A61957}"/>
                </a:ext>
              </a:extLst>
            </p:cNvPr>
            <p:cNvSpPr/>
            <p:nvPr/>
          </p:nvSpPr>
          <p:spPr>
            <a:xfrm>
              <a:off x="7897809" y="5682663"/>
              <a:ext cx="2664174" cy="533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grpSp>
      <p:sp>
        <p:nvSpPr>
          <p:cNvPr id="32" name="Oval 31" descr="Red circle that can be dragged over an image">
            <a:extLst>
              <a:ext uri="{FF2B5EF4-FFF2-40B4-BE49-F238E27FC236}">
                <a16:creationId xmlns:a16="http://schemas.microsoft.com/office/drawing/2014/main" id="{ACBCAE1E-DE53-49DA-893C-306E8BB67C6D}"/>
              </a:ext>
            </a:extLst>
          </p:cNvPr>
          <p:cNvSpPr/>
          <p:nvPr/>
        </p:nvSpPr>
        <p:spPr>
          <a:xfrm>
            <a:off x="9687521" y="184627"/>
            <a:ext cx="993913" cy="931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descr="Red circle that can be dragged over an image">
            <a:extLst>
              <a:ext uri="{FF2B5EF4-FFF2-40B4-BE49-F238E27FC236}">
                <a16:creationId xmlns:a16="http://schemas.microsoft.com/office/drawing/2014/main" id="{D3E4998C-9557-4311-BF1D-E79BBF4463D2}"/>
              </a:ext>
            </a:extLst>
          </p:cNvPr>
          <p:cNvSpPr/>
          <p:nvPr/>
        </p:nvSpPr>
        <p:spPr>
          <a:xfrm>
            <a:off x="10220765" y="255954"/>
            <a:ext cx="993913" cy="931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descr="Red circle that can be dragged over an image">
            <a:extLst>
              <a:ext uri="{FF2B5EF4-FFF2-40B4-BE49-F238E27FC236}">
                <a16:creationId xmlns:a16="http://schemas.microsoft.com/office/drawing/2014/main" id="{6B43C296-637E-405B-80D6-AFF344C564FE}"/>
              </a:ext>
            </a:extLst>
          </p:cNvPr>
          <p:cNvSpPr/>
          <p:nvPr/>
        </p:nvSpPr>
        <p:spPr>
          <a:xfrm>
            <a:off x="9709238" y="778961"/>
            <a:ext cx="993913" cy="931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descr="Red circle that can be dragged over an image&#10;">
            <a:extLst>
              <a:ext uri="{FF2B5EF4-FFF2-40B4-BE49-F238E27FC236}">
                <a16:creationId xmlns:a16="http://schemas.microsoft.com/office/drawing/2014/main" id="{14C90C69-0051-4E29-9239-7783237629F8}"/>
              </a:ext>
            </a:extLst>
          </p:cNvPr>
          <p:cNvSpPr/>
          <p:nvPr/>
        </p:nvSpPr>
        <p:spPr>
          <a:xfrm>
            <a:off x="9835701" y="408026"/>
            <a:ext cx="993913" cy="931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descr="Red circle that can be dragged over an image">
            <a:extLst>
              <a:ext uri="{FF2B5EF4-FFF2-40B4-BE49-F238E27FC236}">
                <a16:creationId xmlns:a16="http://schemas.microsoft.com/office/drawing/2014/main" id="{88E1F706-359D-4D27-B8F6-E764D49984BE}"/>
              </a:ext>
            </a:extLst>
          </p:cNvPr>
          <p:cNvSpPr/>
          <p:nvPr/>
        </p:nvSpPr>
        <p:spPr>
          <a:xfrm>
            <a:off x="9867175" y="512089"/>
            <a:ext cx="993913" cy="931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descr="Red circle that can be dragged over an image">
            <a:extLst>
              <a:ext uri="{FF2B5EF4-FFF2-40B4-BE49-F238E27FC236}">
                <a16:creationId xmlns:a16="http://schemas.microsoft.com/office/drawing/2014/main" id="{7F7589D6-4105-444B-915A-A07FF4D2AAAB}"/>
              </a:ext>
            </a:extLst>
          </p:cNvPr>
          <p:cNvSpPr/>
          <p:nvPr/>
        </p:nvSpPr>
        <p:spPr>
          <a:xfrm>
            <a:off x="10785613" y="579110"/>
            <a:ext cx="993913" cy="931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descr="Red circle that can be dragged over an image">
            <a:extLst>
              <a:ext uri="{FF2B5EF4-FFF2-40B4-BE49-F238E27FC236}">
                <a16:creationId xmlns:a16="http://schemas.microsoft.com/office/drawing/2014/main" id="{63C6FE1B-36EC-4E1E-BEB9-0F4328AB9A37}"/>
              </a:ext>
            </a:extLst>
          </p:cNvPr>
          <p:cNvSpPr/>
          <p:nvPr/>
        </p:nvSpPr>
        <p:spPr>
          <a:xfrm>
            <a:off x="11069447" y="839644"/>
            <a:ext cx="993913" cy="931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descr="Red circle that can be dragged over an image">
            <a:extLst>
              <a:ext uri="{FF2B5EF4-FFF2-40B4-BE49-F238E27FC236}">
                <a16:creationId xmlns:a16="http://schemas.microsoft.com/office/drawing/2014/main" id="{4226E990-B621-4941-B8A1-54F7120C688E}"/>
              </a:ext>
            </a:extLst>
          </p:cNvPr>
          <p:cNvSpPr/>
          <p:nvPr/>
        </p:nvSpPr>
        <p:spPr>
          <a:xfrm>
            <a:off x="11040355" y="315291"/>
            <a:ext cx="993913" cy="931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descr="Red circle that can be dragged over an image">
            <a:extLst>
              <a:ext uri="{FF2B5EF4-FFF2-40B4-BE49-F238E27FC236}">
                <a16:creationId xmlns:a16="http://schemas.microsoft.com/office/drawing/2014/main" id="{B84DE3DB-13F4-4780-9D6E-1B38394333C7}"/>
              </a:ext>
            </a:extLst>
          </p:cNvPr>
          <p:cNvSpPr/>
          <p:nvPr/>
        </p:nvSpPr>
        <p:spPr>
          <a:xfrm>
            <a:off x="11054901" y="449591"/>
            <a:ext cx="993913" cy="931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descr="Red circle that can be dragged over an image">
            <a:extLst>
              <a:ext uri="{FF2B5EF4-FFF2-40B4-BE49-F238E27FC236}">
                <a16:creationId xmlns:a16="http://schemas.microsoft.com/office/drawing/2014/main" id="{F1C2BB5B-688B-4CF9-BA72-E76960EA38B8}"/>
              </a:ext>
            </a:extLst>
          </p:cNvPr>
          <p:cNvSpPr/>
          <p:nvPr/>
        </p:nvSpPr>
        <p:spPr>
          <a:xfrm>
            <a:off x="10362061" y="1042611"/>
            <a:ext cx="993913" cy="931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004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98C24F-D141-47B4-8BFF-62BA5029DD08}"/>
              </a:ext>
            </a:extLst>
          </p:cNvPr>
          <p:cNvSpPr>
            <a:spLocks noGrp="1"/>
          </p:cNvSpPr>
          <p:nvPr>
            <p:ph type="title"/>
          </p:nvPr>
        </p:nvSpPr>
        <p:spPr>
          <a:xfrm>
            <a:off x="541683" y="-105342"/>
            <a:ext cx="10515600" cy="1325563"/>
          </a:xfrm>
        </p:spPr>
        <p:txBody>
          <a:bodyPr/>
          <a:lstStyle/>
          <a:p>
            <a:r>
              <a:rPr lang="en-GB" b="1" dirty="0"/>
              <a:t>All about me…</a:t>
            </a:r>
          </a:p>
        </p:txBody>
      </p:sp>
      <p:sp>
        <p:nvSpPr>
          <p:cNvPr id="5" name="Content Placeholder 2">
            <a:extLst>
              <a:ext uri="{FF2B5EF4-FFF2-40B4-BE49-F238E27FC236}">
                <a16:creationId xmlns:a16="http://schemas.microsoft.com/office/drawing/2014/main" id="{D9EB470C-C6D0-4843-9166-7567D73A1E19}"/>
              </a:ext>
            </a:extLst>
          </p:cNvPr>
          <p:cNvSpPr>
            <a:spLocks noGrp="1"/>
          </p:cNvSpPr>
          <p:nvPr>
            <p:ph idx="1"/>
          </p:nvPr>
        </p:nvSpPr>
        <p:spPr>
          <a:xfrm>
            <a:off x="541683" y="938371"/>
            <a:ext cx="11303314" cy="533262"/>
          </a:xfrm>
        </p:spPr>
        <p:txBody>
          <a:bodyPr>
            <a:normAutofit fontScale="92500"/>
          </a:bodyPr>
          <a:lstStyle/>
          <a:p>
            <a:pPr marL="0" indent="0">
              <a:buNone/>
            </a:pPr>
            <a:r>
              <a:rPr lang="en-GB" sz="2400" dirty="0"/>
              <a:t>Type a sentence in each of the boxes (replacing the “</a:t>
            </a:r>
            <a:r>
              <a:rPr lang="en-GB" sz="2400" dirty="0">
                <a:solidFill>
                  <a:srgbClr val="FF0000"/>
                </a:solidFill>
              </a:rPr>
              <a:t>XXXX</a:t>
            </a:r>
            <a:r>
              <a:rPr lang="en-GB" sz="2400" dirty="0"/>
              <a:t>”) with information about yourself:</a:t>
            </a:r>
          </a:p>
        </p:txBody>
      </p:sp>
      <p:pic>
        <p:nvPicPr>
          <p:cNvPr id="34" name="Picture 33" descr="A Page with lines to write on and the words 'In my spare time I'  at the top">
            <a:extLst>
              <a:ext uri="{FF2B5EF4-FFF2-40B4-BE49-F238E27FC236}">
                <a16:creationId xmlns:a16="http://schemas.microsoft.com/office/drawing/2014/main" id="{18DD5D40-7785-4780-B38D-2557B80B6F7D}"/>
              </a:ext>
            </a:extLst>
          </p:cNvPr>
          <p:cNvPicPr>
            <a:picLocks noChangeAspect="1"/>
          </p:cNvPicPr>
          <p:nvPr/>
        </p:nvPicPr>
        <p:blipFill rotWithShape="1">
          <a:blip r:embed="rId2">
            <a:extLst>
              <a:ext uri="{28A0092B-C50C-407E-A947-70E740481C1C}">
                <a14:useLocalDpi xmlns:a14="http://schemas.microsoft.com/office/drawing/2010/main" val="0"/>
              </a:ext>
            </a:extLst>
          </a:blip>
          <a:srcRect r="53111"/>
          <a:stretch/>
        </p:blipFill>
        <p:spPr>
          <a:xfrm>
            <a:off x="467861" y="1356921"/>
            <a:ext cx="2543330" cy="2715521"/>
          </a:xfrm>
          <a:prstGeom prst="rect">
            <a:avLst/>
          </a:prstGeom>
        </p:spPr>
      </p:pic>
      <p:pic>
        <p:nvPicPr>
          <p:cNvPr id="36" name="Picture 35" descr="A Page with lines to write on and the words 'My family '  at the top">
            <a:extLst>
              <a:ext uri="{FF2B5EF4-FFF2-40B4-BE49-F238E27FC236}">
                <a16:creationId xmlns:a16="http://schemas.microsoft.com/office/drawing/2014/main" id="{2875B5E0-0822-4072-9379-D3D30F7D0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558" y="1301233"/>
            <a:ext cx="2651944" cy="2771210"/>
          </a:xfrm>
          <a:prstGeom prst="rect">
            <a:avLst/>
          </a:prstGeom>
        </p:spPr>
      </p:pic>
      <p:pic>
        <p:nvPicPr>
          <p:cNvPr id="38" name="Picture 37" descr="A Page with lines to write on and the words 'When I was younger I'  at the top">
            <a:extLst>
              <a:ext uri="{FF2B5EF4-FFF2-40B4-BE49-F238E27FC236}">
                <a16:creationId xmlns:a16="http://schemas.microsoft.com/office/drawing/2014/main" id="{8735C896-6670-4534-9314-50EECD148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0522" y="4111670"/>
            <a:ext cx="2427837" cy="2569855"/>
          </a:xfrm>
          <a:prstGeom prst="rect">
            <a:avLst/>
          </a:prstGeom>
        </p:spPr>
      </p:pic>
      <p:pic>
        <p:nvPicPr>
          <p:cNvPr id="40" name="Picture 39" descr="A Page with lines to write on and the words 'When I'm older I'  at the top">
            <a:extLst>
              <a:ext uri="{FF2B5EF4-FFF2-40B4-BE49-F238E27FC236}">
                <a16:creationId xmlns:a16="http://schemas.microsoft.com/office/drawing/2014/main" id="{FBD34BB3-3F0B-4C3B-B2AB-2D31C1DAF9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6158" y="4111670"/>
            <a:ext cx="2478789" cy="2618047"/>
          </a:xfrm>
          <a:prstGeom prst="rect">
            <a:avLst/>
          </a:prstGeom>
        </p:spPr>
      </p:pic>
      <p:pic>
        <p:nvPicPr>
          <p:cNvPr id="42" name="Picture 41" descr="A Page with lines to write on and the words 'My friends....'  at the top">
            <a:extLst>
              <a:ext uri="{FF2B5EF4-FFF2-40B4-BE49-F238E27FC236}">
                <a16:creationId xmlns:a16="http://schemas.microsoft.com/office/drawing/2014/main" id="{C06BCBAB-C0AB-4FC4-B806-651AEC915F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6158" y="1401063"/>
            <a:ext cx="2446830" cy="2569855"/>
          </a:xfrm>
          <a:prstGeom prst="rect">
            <a:avLst/>
          </a:prstGeom>
        </p:spPr>
      </p:pic>
      <p:pic>
        <p:nvPicPr>
          <p:cNvPr id="44" name="Picture 43" descr="A Page with lines to write on and the words 'I like....'  at the top">
            <a:extLst>
              <a:ext uri="{FF2B5EF4-FFF2-40B4-BE49-F238E27FC236}">
                <a16:creationId xmlns:a16="http://schemas.microsoft.com/office/drawing/2014/main" id="{B16D0D2D-BA08-4EC1-9691-E8CB24FC14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4443" y="4097194"/>
            <a:ext cx="2481232" cy="2584331"/>
          </a:xfrm>
          <a:prstGeom prst="rect">
            <a:avLst/>
          </a:prstGeom>
        </p:spPr>
      </p:pic>
      <p:pic>
        <p:nvPicPr>
          <p:cNvPr id="46" name="Picture 45" descr="A Page with lines to write on and the words 'I don't like'  at the top">
            <a:extLst>
              <a:ext uri="{FF2B5EF4-FFF2-40B4-BE49-F238E27FC236}">
                <a16:creationId xmlns:a16="http://schemas.microsoft.com/office/drawing/2014/main" id="{F280F3BD-1EBC-4F4E-ADE2-39800A373D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21644" y="1402758"/>
            <a:ext cx="2446830" cy="2568160"/>
          </a:xfrm>
          <a:prstGeom prst="rect">
            <a:avLst/>
          </a:prstGeom>
        </p:spPr>
      </p:pic>
      <p:pic>
        <p:nvPicPr>
          <p:cNvPr id="47" name="Picture 46" descr="A Page with lines to write on and the words 'At school I'  at the top">
            <a:extLst>
              <a:ext uri="{FF2B5EF4-FFF2-40B4-BE49-F238E27FC236}">
                <a16:creationId xmlns:a16="http://schemas.microsoft.com/office/drawing/2014/main" id="{9F1874A5-268A-4805-A7E8-6CF2DE88247D}"/>
              </a:ext>
            </a:extLst>
          </p:cNvPr>
          <p:cNvPicPr>
            <a:picLocks noChangeAspect="1"/>
          </p:cNvPicPr>
          <p:nvPr/>
        </p:nvPicPr>
        <p:blipFill rotWithShape="1">
          <a:blip r:embed="rId2">
            <a:extLst>
              <a:ext uri="{28A0092B-C50C-407E-A947-70E740481C1C}">
                <a14:useLocalDpi xmlns:a14="http://schemas.microsoft.com/office/drawing/2010/main" val="0"/>
              </a:ext>
            </a:extLst>
          </a:blip>
          <a:srcRect l="51855"/>
          <a:stretch/>
        </p:blipFill>
        <p:spPr>
          <a:xfrm>
            <a:off x="467861" y="4111670"/>
            <a:ext cx="2517754" cy="2618048"/>
          </a:xfrm>
          <a:prstGeom prst="rect">
            <a:avLst/>
          </a:prstGeom>
        </p:spPr>
      </p:pic>
      <p:sp>
        <p:nvSpPr>
          <p:cNvPr id="48" name="TextBox 47">
            <a:extLst>
              <a:ext uri="{FF2B5EF4-FFF2-40B4-BE49-F238E27FC236}">
                <a16:creationId xmlns:a16="http://schemas.microsoft.com/office/drawing/2014/main" id="{07C4BFD5-6D21-4F3A-ABC6-7858678C0202}"/>
              </a:ext>
            </a:extLst>
          </p:cNvPr>
          <p:cNvSpPr txBox="1"/>
          <p:nvPr/>
        </p:nvSpPr>
        <p:spPr>
          <a:xfrm>
            <a:off x="714945" y="2108947"/>
            <a:ext cx="2111957" cy="369332"/>
          </a:xfrm>
          <a:prstGeom prst="rect">
            <a:avLst/>
          </a:prstGeom>
          <a:noFill/>
        </p:spPr>
        <p:txBody>
          <a:bodyPr wrap="square" rtlCol="0">
            <a:spAutoFit/>
          </a:bodyPr>
          <a:lstStyle/>
          <a:p>
            <a:r>
              <a:rPr lang="en-GB" dirty="0">
                <a:solidFill>
                  <a:srgbClr val="FF0000"/>
                </a:solidFill>
              </a:rPr>
              <a:t>XXXX</a:t>
            </a:r>
          </a:p>
        </p:txBody>
      </p:sp>
      <p:sp>
        <p:nvSpPr>
          <p:cNvPr id="49" name="TextBox 48">
            <a:extLst>
              <a:ext uri="{FF2B5EF4-FFF2-40B4-BE49-F238E27FC236}">
                <a16:creationId xmlns:a16="http://schemas.microsoft.com/office/drawing/2014/main" id="{491B7610-0AB9-415F-8371-659AF1E6B9D1}"/>
              </a:ext>
            </a:extLst>
          </p:cNvPr>
          <p:cNvSpPr txBox="1"/>
          <p:nvPr/>
        </p:nvSpPr>
        <p:spPr>
          <a:xfrm>
            <a:off x="742715" y="4862262"/>
            <a:ext cx="1885071" cy="369332"/>
          </a:xfrm>
          <a:prstGeom prst="rect">
            <a:avLst/>
          </a:prstGeom>
          <a:noFill/>
        </p:spPr>
        <p:txBody>
          <a:bodyPr wrap="square" rtlCol="0">
            <a:spAutoFit/>
          </a:bodyPr>
          <a:lstStyle/>
          <a:p>
            <a:r>
              <a:rPr lang="en-GB" dirty="0">
                <a:solidFill>
                  <a:srgbClr val="FF0000"/>
                </a:solidFill>
              </a:rPr>
              <a:t>XXXX</a:t>
            </a:r>
          </a:p>
        </p:txBody>
      </p:sp>
      <p:sp>
        <p:nvSpPr>
          <p:cNvPr id="50" name="TextBox 49">
            <a:extLst>
              <a:ext uri="{FF2B5EF4-FFF2-40B4-BE49-F238E27FC236}">
                <a16:creationId xmlns:a16="http://schemas.microsoft.com/office/drawing/2014/main" id="{C60C74F5-2F20-45C7-A7D1-8F0EB3AE3351}"/>
              </a:ext>
            </a:extLst>
          </p:cNvPr>
          <p:cNvSpPr txBox="1"/>
          <p:nvPr/>
        </p:nvSpPr>
        <p:spPr>
          <a:xfrm>
            <a:off x="3506437" y="2092922"/>
            <a:ext cx="1885071" cy="369332"/>
          </a:xfrm>
          <a:prstGeom prst="rect">
            <a:avLst/>
          </a:prstGeom>
          <a:noFill/>
        </p:spPr>
        <p:txBody>
          <a:bodyPr wrap="square" rtlCol="0">
            <a:spAutoFit/>
          </a:bodyPr>
          <a:lstStyle/>
          <a:p>
            <a:r>
              <a:rPr lang="en-GB" dirty="0">
                <a:solidFill>
                  <a:srgbClr val="FF0000"/>
                </a:solidFill>
              </a:rPr>
              <a:t>XXXX</a:t>
            </a:r>
          </a:p>
        </p:txBody>
      </p:sp>
      <p:sp>
        <p:nvSpPr>
          <p:cNvPr id="51" name="TextBox 50">
            <a:extLst>
              <a:ext uri="{FF2B5EF4-FFF2-40B4-BE49-F238E27FC236}">
                <a16:creationId xmlns:a16="http://schemas.microsoft.com/office/drawing/2014/main" id="{814396C5-AE5E-4A6A-B9F6-8885605F8898}"/>
              </a:ext>
            </a:extLst>
          </p:cNvPr>
          <p:cNvSpPr txBox="1"/>
          <p:nvPr/>
        </p:nvSpPr>
        <p:spPr>
          <a:xfrm>
            <a:off x="3506437" y="4862262"/>
            <a:ext cx="1885071" cy="369332"/>
          </a:xfrm>
          <a:prstGeom prst="rect">
            <a:avLst/>
          </a:prstGeom>
          <a:noFill/>
        </p:spPr>
        <p:txBody>
          <a:bodyPr wrap="square" rtlCol="0">
            <a:spAutoFit/>
          </a:bodyPr>
          <a:lstStyle/>
          <a:p>
            <a:r>
              <a:rPr lang="en-GB" dirty="0">
                <a:solidFill>
                  <a:srgbClr val="FF0000"/>
                </a:solidFill>
              </a:rPr>
              <a:t>XXXX</a:t>
            </a:r>
          </a:p>
        </p:txBody>
      </p:sp>
      <p:sp>
        <p:nvSpPr>
          <p:cNvPr id="52" name="TextBox 51">
            <a:extLst>
              <a:ext uri="{FF2B5EF4-FFF2-40B4-BE49-F238E27FC236}">
                <a16:creationId xmlns:a16="http://schemas.microsoft.com/office/drawing/2014/main" id="{645AEBF4-34EB-4E12-BAB5-C9992292865D}"/>
              </a:ext>
            </a:extLst>
          </p:cNvPr>
          <p:cNvSpPr txBox="1"/>
          <p:nvPr/>
        </p:nvSpPr>
        <p:spPr>
          <a:xfrm>
            <a:off x="6451853" y="2110380"/>
            <a:ext cx="1885071" cy="369332"/>
          </a:xfrm>
          <a:prstGeom prst="rect">
            <a:avLst/>
          </a:prstGeom>
          <a:noFill/>
        </p:spPr>
        <p:txBody>
          <a:bodyPr wrap="square" rtlCol="0">
            <a:spAutoFit/>
          </a:bodyPr>
          <a:lstStyle/>
          <a:p>
            <a:r>
              <a:rPr lang="en-GB" dirty="0">
                <a:solidFill>
                  <a:srgbClr val="FF0000"/>
                </a:solidFill>
              </a:rPr>
              <a:t>XXXX</a:t>
            </a:r>
          </a:p>
        </p:txBody>
      </p:sp>
      <p:sp>
        <p:nvSpPr>
          <p:cNvPr id="53" name="TextBox 52">
            <a:extLst>
              <a:ext uri="{FF2B5EF4-FFF2-40B4-BE49-F238E27FC236}">
                <a16:creationId xmlns:a16="http://schemas.microsoft.com/office/drawing/2014/main" id="{4FA60D8D-168E-46BE-868D-4F9C45EF14AA}"/>
              </a:ext>
            </a:extLst>
          </p:cNvPr>
          <p:cNvSpPr txBox="1"/>
          <p:nvPr/>
        </p:nvSpPr>
        <p:spPr>
          <a:xfrm>
            <a:off x="6451853" y="4862262"/>
            <a:ext cx="1885071" cy="369332"/>
          </a:xfrm>
          <a:prstGeom prst="rect">
            <a:avLst/>
          </a:prstGeom>
          <a:noFill/>
        </p:spPr>
        <p:txBody>
          <a:bodyPr wrap="square" rtlCol="0">
            <a:spAutoFit/>
          </a:bodyPr>
          <a:lstStyle/>
          <a:p>
            <a:r>
              <a:rPr lang="en-GB" dirty="0">
                <a:solidFill>
                  <a:srgbClr val="FF0000"/>
                </a:solidFill>
              </a:rPr>
              <a:t>XXXX</a:t>
            </a:r>
          </a:p>
        </p:txBody>
      </p:sp>
      <p:sp>
        <p:nvSpPr>
          <p:cNvPr id="54" name="TextBox 53">
            <a:extLst>
              <a:ext uri="{FF2B5EF4-FFF2-40B4-BE49-F238E27FC236}">
                <a16:creationId xmlns:a16="http://schemas.microsoft.com/office/drawing/2014/main" id="{ED143E40-9917-4618-AAE9-B4AA8C4E8FDC}"/>
              </a:ext>
            </a:extLst>
          </p:cNvPr>
          <p:cNvSpPr txBox="1"/>
          <p:nvPr/>
        </p:nvSpPr>
        <p:spPr>
          <a:xfrm>
            <a:off x="9279460" y="2174887"/>
            <a:ext cx="1885071" cy="369332"/>
          </a:xfrm>
          <a:prstGeom prst="rect">
            <a:avLst/>
          </a:prstGeom>
          <a:noFill/>
        </p:spPr>
        <p:txBody>
          <a:bodyPr wrap="square" rtlCol="0">
            <a:spAutoFit/>
          </a:bodyPr>
          <a:lstStyle/>
          <a:p>
            <a:r>
              <a:rPr lang="en-GB" dirty="0">
                <a:solidFill>
                  <a:srgbClr val="FF0000"/>
                </a:solidFill>
              </a:rPr>
              <a:t>XXXX</a:t>
            </a:r>
          </a:p>
        </p:txBody>
      </p:sp>
      <p:sp>
        <p:nvSpPr>
          <p:cNvPr id="55" name="TextBox 54">
            <a:extLst>
              <a:ext uri="{FF2B5EF4-FFF2-40B4-BE49-F238E27FC236}">
                <a16:creationId xmlns:a16="http://schemas.microsoft.com/office/drawing/2014/main" id="{4A5F43EF-9471-4E2C-9A08-6F271AB02D1B}"/>
              </a:ext>
            </a:extLst>
          </p:cNvPr>
          <p:cNvSpPr txBox="1"/>
          <p:nvPr/>
        </p:nvSpPr>
        <p:spPr>
          <a:xfrm>
            <a:off x="9402523" y="4852826"/>
            <a:ext cx="1885071" cy="369332"/>
          </a:xfrm>
          <a:prstGeom prst="rect">
            <a:avLst/>
          </a:prstGeom>
          <a:noFill/>
        </p:spPr>
        <p:txBody>
          <a:bodyPr wrap="square" rtlCol="0">
            <a:spAutoFit/>
          </a:bodyPr>
          <a:lstStyle/>
          <a:p>
            <a:r>
              <a:rPr lang="en-GB" dirty="0">
                <a:solidFill>
                  <a:srgbClr val="FF0000"/>
                </a:solidFill>
              </a:rPr>
              <a:t>XXXX</a:t>
            </a:r>
          </a:p>
        </p:txBody>
      </p:sp>
    </p:spTree>
    <p:extLst>
      <p:ext uri="{BB962C8B-B14F-4D97-AF65-F5344CB8AC3E}">
        <p14:creationId xmlns:p14="http://schemas.microsoft.com/office/powerpoint/2010/main" val="131198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11E4-5382-4448-AB4A-8B5940C92CB2}"/>
              </a:ext>
            </a:extLst>
          </p:cNvPr>
          <p:cNvSpPr>
            <a:spLocks noGrp="1"/>
          </p:cNvSpPr>
          <p:nvPr>
            <p:ph type="title"/>
          </p:nvPr>
        </p:nvSpPr>
        <p:spPr>
          <a:xfrm>
            <a:off x="493643" y="-217970"/>
            <a:ext cx="10515600" cy="1325563"/>
          </a:xfrm>
        </p:spPr>
        <p:txBody>
          <a:bodyPr/>
          <a:lstStyle/>
          <a:p>
            <a:r>
              <a:rPr lang="en-GB" dirty="0"/>
              <a:t>People in my life…</a:t>
            </a:r>
          </a:p>
        </p:txBody>
      </p:sp>
      <p:grpSp>
        <p:nvGrpSpPr>
          <p:cNvPr id="43" name="Group 42" descr="A circular chart with 4 circular segments and with the word 'Me' in the center ">
            <a:extLst>
              <a:ext uri="{FF2B5EF4-FFF2-40B4-BE49-F238E27FC236}">
                <a16:creationId xmlns:a16="http://schemas.microsoft.com/office/drawing/2014/main" id="{D273A106-80F2-4ECC-AF40-87AD45BCA4EA}"/>
              </a:ext>
            </a:extLst>
          </p:cNvPr>
          <p:cNvGrpSpPr/>
          <p:nvPr/>
        </p:nvGrpSpPr>
        <p:grpSpPr>
          <a:xfrm>
            <a:off x="493643" y="760221"/>
            <a:ext cx="7862850" cy="5958974"/>
            <a:chOff x="2086272" y="744234"/>
            <a:chExt cx="7862850" cy="5958974"/>
          </a:xfrm>
        </p:grpSpPr>
        <p:sp>
          <p:nvSpPr>
            <p:cNvPr id="5" name="Oval 4">
              <a:extLst>
                <a:ext uri="{FF2B5EF4-FFF2-40B4-BE49-F238E27FC236}">
                  <a16:creationId xmlns:a16="http://schemas.microsoft.com/office/drawing/2014/main" id="{70176CC2-376A-4FE8-AD23-FB116A95CCF8}"/>
                </a:ext>
              </a:extLst>
            </p:cNvPr>
            <p:cNvSpPr/>
            <p:nvPr/>
          </p:nvSpPr>
          <p:spPr>
            <a:xfrm>
              <a:off x="2325650" y="949574"/>
              <a:ext cx="7259825" cy="5753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F6D4611-0BBC-44CB-9614-31D6BD7495DE}"/>
                </a:ext>
              </a:extLst>
            </p:cNvPr>
            <p:cNvSpPr/>
            <p:nvPr/>
          </p:nvSpPr>
          <p:spPr>
            <a:xfrm>
              <a:off x="3331812" y="1537769"/>
              <a:ext cx="5213288" cy="457724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C1D76C9-9B33-4B17-B61A-D87B6BCA6D3E}"/>
                </a:ext>
              </a:extLst>
            </p:cNvPr>
            <p:cNvSpPr/>
            <p:nvPr/>
          </p:nvSpPr>
          <p:spPr>
            <a:xfrm>
              <a:off x="4288217" y="2383124"/>
              <a:ext cx="3266261" cy="288653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BF0B8E11-4EC6-44BC-AF2B-D49AF1770EF1}"/>
                </a:ext>
              </a:extLst>
            </p:cNvPr>
            <p:cNvSpPr/>
            <p:nvPr/>
          </p:nvSpPr>
          <p:spPr>
            <a:xfrm>
              <a:off x="5477960" y="3434586"/>
              <a:ext cx="955207" cy="8847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a:t>
              </a:r>
            </a:p>
          </p:txBody>
        </p:sp>
        <p:cxnSp>
          <p:nvCxnSpPr>
            <p:cNvPr id="10" name="Straight Connector 9">
              <a:extLst>
                <a:ext uri="{FF2B5EF4-FFF2-40B4-BE49-F238E27FC236}">
                  <a16:creationId xmlns:a16="http://schemas.microsoft.com/office/drawing/2014/main" id="{D101401C-D7AE-4056-9152-C2285411D5F1}"/>
                </a:ext>
              </a:extLst>
            </p:cNvPr>
            <p:cNvCxnSpPr>
              <a:cxnSpLocks/>
              <a:stCxn id="5" idx="1"/>
              <a:endCxn id="8" idx="2"/>
            </p:cNvCxnSpPr>
            <p:nvPr/>
          </p:nvCxnSpPr>
          <p:spPr>
            <a:xfrm>
              <a:off x="3388827" y="1792174"/>
              <a:ext cx="2089133" cy="2084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039AB1A-7C71-4790-B9B9-88A8C1F85D86}"/>
                </a:ext>
              </a:extLst>
            </p:cNvPr>
            <p:cNvCxnSpPr>
              <a:cxnSpLocks/>
              <a:stCxn id="5" idx="7"/>
              <a:endCxn id="8" idx="6"/>
            </p:cNvCxnSpPr>
            <p:nvPr/>
          </p:nvCxnSpPr>
          <p:spPr>
            <a:xfrm flipH="1">
              <a:off x="6433167" y="1792174"/>
              <a:ext cx="2089131" cy="2084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82C7BF-6624-4228-BA26-D6D1E10805A2}"/>
                </a:ext>
              </a:extLst>
            </p:cNvPr>
            <p:cNvCxnSpPr>
              <a:cxnSpLocks/>
              <a:stCxn id="5" idx="4"/>
              <a:endCxn id="8" idx="4"/>
            </p:cNvCxnSpPr>
            <p:nvPr/>
          </p:nvCxnSpPr>
          <p:spPr>
            <a:xfrm flipV="1">
              <a:off x="5955563" y="4319342"/>
              <a:ext cx="1" cy="23838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EE13D85-0719-4295-920E-AA4F83824435}"/>
                </a:ext>
              </a:extLst>
            </p:cNvPr>
            <p:cNvSpPr txBox="1"/>
            <p:nvPr/>
          </p:nvSpPr>
          <p:spPr>
            <a:xfrm rot="282691">
              <a:off x="5232971" y="744234"/>
              <a:ext cx="1948886" cy="599096"/>
            </a:xfrm>
            <a:prstGeom prst="rect">
              <a:avLst/>
            </a:prstGeom>
            <a:noFill/>
          </p:spPr>
          <p:txBody>
            <a:bodyPr wrap="none" rtlCol="0">
              <a:prstTxWarp prst="textArchUp">
                <a:avLst>
                  <a:gd name="adj" fmla="val 11970616"/>
                </a:avLst>
              </a:prstTxWarp>
              <a:spAutoFit/>
            </a:bodyPr>
            <a:lstStyle/>
            <a:p>
              <a:r>
                <a:rPr lang="en-GB" dirty="0"/>
                <a:t>People at school</a:t>
              </a:r>
            </a:p>
          </p:txBody>
        </p:sp>
        <p:sp>
          <p:nvSpPr>
            <p:cNvPr id="28" name="TextBox 27">
              <a:extLst>
                <a:ext uri="{FF2B5EF4-FFF2-40B4-BE49-F238E27FC236}">
                  <a16:creationId xmlns:a16="http://schemas.microsoft.com/office/drawing/2014/main" id="{AC68CEAB-0899-4B39-BEB3-AB358B155871}"/>
                </a:ext>
              </a:extLst>
            </p:cNvPr>
            <p:cNvSpPr txBox="1"/>
            <p:nvPr/>
          </p:nvSpPr>
          <p:spPr>
            <a:xfrm rot="5400000">
              <a:off x="7623859" y="3441023"/>
              <a:ext cx="3491149" cy="1159377"/>
            </a:xfrm>
            <a:prstGeom prst="rect">
              <a:avLst/>
            </a:prstGeom>
            <a:noFill/>
          </p:spPr>
          <p:txBody>
            <a:bodyPr wrap="none" rtlCol="0">
              <a:prstTxWarp prst="textArchUp">
                <a:avLst>
                  <a:gd name="adj" fmla="val 11907276"/>
                </a:avLst>
              </a:prstTxWarp>
              <a:spAutoFit/>
            </a:bodyPr>
            <a:lstStyle/>
            <a:p>
              <a:r>
                <a:rPr lang="en-GB" dirty="0"/>
                <a:t>Family / Relatives / People at home</a:t>
              </a:r>
            </a:p>
          </p:txBody>
        </p:sp>
        <p:sp>
          <p:nvSpPr>
            <p:cNvPr id="29" name="TextBox 28">
              <a:extLst>
                <a:ext uri="{FF2B5EF4-FFF2-40B4-BE49-F238E27FC236}">
                  <a16:creationId xmlns:a16="http://schemas.microsoft.com/office/drawing/2014/main" id="{CD599133-3658-4127-BC43-FFCC81CE6DD6}"/>
                </a:ext>
              </a:extLst>
            </p:cNvPr>
            <p:cNvSpPr txBox="1"/>
            <p:nvPr/>
          </p:nvSpPr>
          <p:spPr>
            <a:xfrm rot="16200000">
              <a:off x="731053" y="3252329"/>
              <a:ext cx="3534173" cy="823735"/>
            </a:xfrm>
            <a:prstGeom prst="rect">
              <a:avLst/>
            </a:prstGeom>
            <a:noFill/>
          </p:spPr>
          <p:txBody>
            <a:bodyPr wrap="none" rtlCol="0">
              <a:prstTxWarp prst="textArchUp">
                <a:avLst>
                  <a:gd name="adj" fmla="val 10873988"/>
                </a:avLst>
              </a:prstTxWarp>
              <a:spAutoFit/>
            </a:bodyPr>
            <a:lstStyle/>
            <a:p>
              <a:r>
                <a:rPr lang="en-GB" dirty="0"/>
                <a:t>Friends / neighbours / other people</a:t>
              </a:r>
            </a:p>
          </p:txBody>
        </p:sp>
      </p:grpSp>
      <p:sp>
        <p:nvSpPr>
          <p:cNvPr id="36" name="TextBox 35">
            <a:extLst>
              <a:ext uri="{FF2B5EF4-FFF2-40B4-BE49-F238E27FC236}">
                <a16:creationId xmlns:a16="http://schemas.microsoft.com/office/drawing/2014/main" id="{F5D10CE3-648F-45A0-9DEE-BB2758CEE658}"/>
              </a:ext>
            </a:extLst>
          </p:cNvPr>
          <p:cNvSpPr txBox="1"/>
          <p:nvPr/>
        </p:nvSpPr>
        <p:spPr>
          <a:xfrm>
            <a:off x="6096000" y="104134"/>
            <a:ext cx="7259825" cy="1200329"/>
          </a:xfrm>
          <a:prstGeom prst="rect">
            <a:avLst/>
          </a:prstGeom>
          <a:noFill/>
        </p:spPr>
        <p:txBody>
          <a:bodyPr wrap="square" rtlCol="0">
            <a:spAutoFit/>
          </a:bodyPr>
          <a:lstStyle/>
          <a:p>
            <a:r>
              <a:rPr lang="en-GB" dirty="0"/>
              <a:t>Type </a:t>
            </a:r>
            <a:r>
              <a:rPr lang="en-GB" dirty="0">
                <a:solidFill>
                  <a:srgbClr val="FF0000"/>
                </a:solidFill>
              </a:rPr>
              <a:t>names</a:t>
            </a:r>
            <a:r>
              <a:rPr lang="en-GB" dirty="0"/>
              <a:t> of the people in your life and drag into the circle…</a:t>
            </a:r>
          </a:p>
          <a:p>
            <a:r>
              <a:rPr lang="en-GB" dirty="0"/>
              <a:t>In the inner circle: put people who are </a:t>
            </a:r>
            <a:r>
              <a:rPr lang="en-GB" b="1" dirty="0"/>
              <a:t>really </a:t>
            </a:r>
            <a:r>
              <a:rPr lang="en-GB" dirty="0"/>
              <a:t>important </a:t>
            </a:r>
          </a:p>
          <a:p>
            <a:r>
              <a:rPr lang="en-GB" dirty="0"/>
              <a:t>In the middle circle: put people you </a:t>
            </a:r>
            <a:r>
              <a:rPr lang="en-GB" b="1" dirty="0"/>
              <a:t>like </a:t>
            </a:r>
            <a:r>
              <a:rPr lang="en-GB" dirty="0"/>
              <a:t>/ are </a:t>
            </a:r>
            <a:r>
              <a:rPr lang="en-GB" b="1" dirty="0"/>
              <a:t>kind of </a:t>
            </a:r>
            <a:r>
              <a:rPr lang="en-GB" dirty="0"/>
              <a:t>important</a:t>
            </a:r>
          </a:p>
          <a:p>
            <a:r>
              <a:rPr lang="en-GB" dirty="0"/>
              <a:t>In the outer circle: put people you </a:t>
            </a:r>
            <a:r>
              <a:rPr lang="en-GB" b="1" dirty="0"/>
              <a:t>don’t like</a:t>
            </a:r>
            <a:endParaRPr lang="en-GB" dirty="0"/>
          </a:p>
        </p:txBody>
      </p:sp>
      <p:sp>
        <p:nvSpPr>
          <p:cNvPr id="44" name="TextBox 43">
            <a:extLst>
              <a:ext uri="{FF2B5EF4-FFF2-40B4-BE49-F238E27FC236}">
                <a16:creationId xmlns:a16="http://schemas.microsoft.com/office/drawing/2014/main" id="{82E30BAD-F41F-40BD-93DD-A0C9860A617E}"/>
              </a:ext>
            </a:extLst>
          </p:cNvPr>
          <p:cNvSpPr txBox="1"/>
          <p:nvPr/>
        </p:nvSpPr>
        <p:spPr>
          <a:xfrm>
            <a:off x="9601302" y="2850556"/>
            <a:ext cx="851515" cy="369332"/>
          </a:xfrm>
          <a:prstGeom prst="rect">
            <a:avLst/>
          </a:prstGeom>
          <a:noFill/>
        </p:spPr>
        <p:txBody>
          <a:bodyPr wrap="none" rtlCol="0">
            <a:spAutoFit/>
          </a:bodyPr>
          <a:lstStyle/>
          <a:p>
            <a:r>
              <a:rPr lang="en-GB" dirty="0">
                <a:solidFill>
                  <a:srgbClr val="FF0000"/>
                </a:solidFill>
              </a:rPr>
              <a:t>Name?</a:t>
            </a:r>
          </a:p>
        </p:txBody>
      </p:sp>
      <p:sp>
        <p:nvSpPr>
          <p:cNvPr id="45" name="TextBox 44">
            <a:extLst>
              <a:ext uri="{FF2B5EF4-FFF2-40B4-BE49-F238E27FC236}">
                <a16:creationId xmlns:a16="http://schemas.microsoft.com/office/drawing/2014/main" id="{3C16D3E2-D113-404C-80B4-CAA8F1BFC431}"/>
              </a:ext>
            </a:extLst>
          </p:cNvPr>
          <p:cNvSpPr txBox="1"/>
          <p:nvPr/>
        </p:nvSpPr>
        <p:spPr>
          <a:xfrm>
            <a:off x="9822820" y="3469181"/>
            <a:ext cx="851515" cy="369332"/>
          </a:xfrm>
          <a:prstGeom prst="rect">
            <a:avLst/>
          </a:prstGeom>
          <a:noFill/>
        </p:spPr>
        <p:txBody>
          <a:bodyPr wrap="none" rtlCol="0">
            <a:spAutoFit/>
          </a:bodyPr>
          <a:lstStyle/>
          <a:p>
            <a:r>
              <a:rPr lang="en-GB" dirty="0">
                <a:solidFill>
                  <a:srgbClr val="FF0000"/>
                </a:solidFill>
              </a:rPr>
              <a:t>Name?</a:t>
            </a:r>
          </a:p>
        </p:txBody>
      </p:sp>
      <p:sp>
        <p:nvSpPr>
          <p:cNvPr id="46" name="TextBox 45">
            <a:extLst>
              <a:ext uri="{FF2B5EF4-FFF2-40B4-BE49-F238E27FC236}">
                <a16:creationId xmlns:a16="http://schemas.microsoft.com/office/drawing/2014/main" id="{8610E4A9-0175-48B2-A8F1-23E64CF3AC60}"/>
              </a:ext>
            </a:extLst>
          </p:cNvPr>
          <p:cNvSpPr txBox="1"/>
          <p:nvPr/>
        </p:nvSpPr>
        <p:spPr>
          <a:xfrm>
            <a:off x="10027059" y="4150663"/>
            <a:ext cx="851515" cy="369332"/>
          </a:xfrm>
          <a:prstGeom prst="rect">
            <a:avLst/>
          </a:prstGeom>
          <a:noFill/>
        </p:spPr>
        <p:txBody>
          <a:bodyPr wrap="none" rtlCol="0">
            <a:spAutoFit/>
          </a:bodyPr>
          <a:lstStyle/>
          <a:p>
            <a:r>
              <a:rPr lang="en-GB" dirty="0">
                <a:solidFill>
                  <a:srgbClr val="FF0000"/>
                </a:solidFill>
              </a:rPr>
              <a:t>Name?</a:t>
            </a:r>
          </a:p>
        </p:txBody>
      </p:sp>
      <p:sp>
        <p:nvSpPr>
          <p:cNvPr id="47" name="TextBox 46">
            <a:extLst>
              <a:ext uri="{FF2B5EF4-FFF2-40B4-BE49-F238E27FC236}">
                <a16:creationId xmlns:a16="http://schemas.microsoft.com/office/drawing/2014/main" id="{3A4ADA18-6F36-4A54-B13C-6170EC93C4A3}"/>
              </a:ext>
            </a:extLst>
          </p:cNvPr>
          <p:cNvSpPr txBox="1"/>
          <p:nvPr/>
        </p:nvSpPr>
        <p:spPr>
          <a:xfrm>
            <a:off x="9832676" y="4760340"/>
            <a:ext cx="851515" cy="369332"/>
          </a:xfrm>
          <a:prstGeom prst="rect">
            <a:avLst/>
          </a:prstGeom>
          <a:noFill/>
        </p:spPr>
        <p:txBody>
          <a:bodyPr wrap="none" rtlCol="0">
            <a:spAutoFit/>
          </a:bodyPr>
          <a:lstStyle/>
          <a:p>
            <a:r>
              <a:rPr lang="en-GB" dirty="0">
                <a:solidFill>
                  <a:srgbClr val="FF0000"/>
                </a:solidFill>
              </a:rPr>
              <a:t>Name?</a:t>
            </a:r>
          </a:p>
        </p:txBody>
      </p:sp>
      <p:sp>
        <p:nvSpPr>
          <p:cNvPr id="48" name="TextBox 47">
            <a:extLst>
              <a:ext uri="{FF2B5EF4-FFF2-40B4-BE49-F238E27FC236}">
                <a16:creationId xmlns:a16="http://schemas.microsoft.com/office/drawing/2014/main" id="{B12D58F0-6174-49EE-AAC4-D1A738DF860E}"/>
              </a:ext>
            </a:extLst>
          </p:cNvPr>
          <p:cNvSpPr txBox="1"/>
          <p:nvPr/>
        </p:nvSpPr>
        <p:spPr>
          <a:xfrm>
            <a:off x="10052986" y="2271408"/>
            <a:ext cx="851515" cy="369332"/>
          </a:xfrm>
          <a:prstGeom prst="rect">
            <a:avLst/>
          </a:prstGeom>
          <a:noFill/>
        </p:spPr>
        <p:txBody>
          <a:bodyPr wrap="none" rtlCol="0">
            <a:spAutoFit/>
          </a:bodyPr>
          <a:lstStyle/>
          <a:p>
            <a:r>
              <a:rPr lang="en-GB" dirty="0">
                <a:solidFill>
                  <a:srgbClr val="FF0000"/>
                </a:solidFill>
              </a:rPr>
              <a:t>Name?</a:t>
            </a:r>
          </a:p>
        </p:txBody>
      </p:sp>
      <p:sp>
        <p:nvSpPr>
          <p:cNvPr id="49" name="TextBox 48">
            <a:extLst>
              <a:ext uri="{FF2B5EF4-FFF2-40B4-BE49-F238E27FC236}">
                <a16:creationId xmlns:a16="http://schemas.microsoft.com/office/drawing/2014/main" id="{F154A411-40C9-444C-A6CC-60188B1899FA}"/>
              </a:ext>
            </a:extLst>
          </p:cNvPr>
          <p:cNvSpPr txBox="1"/>
          <p:nvPr/>
        </p:nvSpPr>
        <p:spPr>
          <a:xfrm>
            <a:off x="10904501" y="3026369"/>
            <a:ext cx="851515" cy="369332"/>
          </a:xfrm>
          <a:prstGeom prst="rect">
            <a:avLst/>
          </a:prstGeom>
          <a:noFill/>
        </p:spPr>
        <p:txBody>
          <a:bodyPr wrap="none" rtlCol="0">
            <a:spAutoFit/>
          </a:bodyPr>
          <a:lstStyle/>
          <a:p>
            <a:r>
              <a:rPr lang="en-GB" dirty="0">
                <a:solidFill>
                  <a:srgbClr val="FF0000"/>
                </a:solidFill>
              </a:rPr>
              <a:t>Name?</a:t>
            </a:r>
          </a:p>
        </p:txBody>
      </p:sp>
      <p:sp>
        <p:nvSpPr>
          <p:cNvPr id="50" name="TextBox 49">
            <a:extLst>
              <a:ext uri="{FF2B5EF4-FFF2-40B4-BE49-F238E27FC236}">
                <a16:creationId xmlns:a16="http://schemas.microsoft.com/office/drawing/2014/main" id="{0CC9FFDC-200B-4D72-A100-BEF581FAE757}"/>
              </a:ext>
            </a:extLst>
          </p:cNvPr>
          <p:cNvSpPr txBox="1"/>
          <p:nvPr/>
        </p:nvSpPr>
        <p:spPr>
          <a:xfrm>
            <a:off x="10930427" y="3827163"/>
            <a:ext cx="851515" cy="369332"/>
          </a:xfrm>
          <a:prstGeom prst="rect">
            <a:avLst/>
          </a:prstGeom>
          <a:noFill/>
        </p:spPr>
        <p:txBody>
          <a:bodyPr wrap="none" rtlCol="0">
            <a:spAutoFit/>
          </a:bodyPr>
          <a:lstStyle/>
          <a:p>
            <a:r>
              <a:rPr lang="en-GB" dirty="0">
                <a:solidFill>
                  <a:srgbClr val="FF0000"/>
                </a:solidFill>
              </a:rPr>
              <a:t>Name?</a:t>
            </a:r>
          </a:p>
        </p:txBody>
      </p:sp>
      <p:sp>
        <p:nvSpPr>
          <p:cNvPr id="51" name="TextBox 50">
            <a:extLst>
              <a:ext uri="{FF2B5EF4-FFF2-40B4-BE49-F238E27FC236}">
                <a16:creationId xmlns:a16="http://schemas.microsoft.com/office/drawing/2014/main" id="{408B156F-B91D-48FF-852E-145627196101}"/>
              </a:ext>
            </a:extLst>
          </p:cNvPr>
          <p:cNvSpPr txBox="1"/>
          <p:nvPr/>
        </p:nvSpPr>
        <p:spPr>
          <a:xfrm>
            <a:off x="10916780" y="4620792"/>
            <a:ext cx="851515" cy="369332"/>
          </a:xfrm>
          <a:prstGeom prst="rect">
            <a:avLst/>
          </a:prstGeom>
          <a:noFill/>
        </p:spPr>
        <p:txBody>
          <a:bodyPr wrap="none" rtlCol="0">
            <a:spAutoFit/>
          </a:bodyPr>
          <a:lstStyle/>
          <a:p>
            <a:r>
              <a:rPr lang="en-GB" dirty="0">
                <a:solidFill>
                  <a:srgbClr val="FF0000"/>
                </a:solidFill>
              </a:rPr>
              <a:t>Name?</a:t>
            </a:r>
          </a:p>
        </p:txBody>
      </p:sp>
      <p:sp>
        <p:nvSpPr>
          <p:cNvPr id="52" name="TextBox 51">
            <a:extLst>
              <a:ext uri="{FF2B5EF4-FFF2-40B4-BE49-F238E27FC236}">
                <a16:creationId xmlns:a16="http://schemas.microsoft.com/office/drawing/2014/main" id="{0450E62B-B181-4BD5-AC3E-305D3B01E386}"/>
              </a:ext>
            </a:extLst>
          </p:cNvPr>
          <p:cNvSpPr txBox="1"/>
          <p:nvPr/>
        </p:nvSpPr>
        <p:spPr>
          <a:xfrm>
            <a:off x="10900456" y="5342596"/>
            <a:ext cx="851515" cy="369332"/>
          </a:xfrm>
          <a:prstGeom prst="rect">
            <a:avLst/>
          </a:prstGeom>
          <a:noFill/>
        </p:spPr>
        <p:txBody>
          <a:bodyPr wrap="none" rtlCol="0">
            <a:spAutoFit/>
          </a:bodyPr>
          <a:lstStyle/>
          <a:p>
            <a:r>
              <a:rPr lang="en-GB" dirty="0">
                <a:solidFill>
                  <a:srgbClr val="FF0000"/>
                </a:solidFill>
              </a:rPr>
              <a:t>Name?</a:t>
            </a:r>
          </a:p>
        </p:txBody>
      </p:sp>
    </p:spTree>
    <p:extLst>
      <p:ext uri="{BB962C8B-B14F-4D97-AF65-F5344CB8AC3E}">
        <p14:creationId xmlns:p14="http://schemas.microsoft.com/office/powerpoint/2010/main" val="1342940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A47A-CCC3-4EA6-837E-85861574D6AE}"/>
              </a:ext>
            </a:extLst>
          </p:cNvPr>
          <p:cNvSpPr>
            <a:spLocks noGrp="1"/>
          </p:cNvSpPr>
          <p:nvPr>
            <p:ph type="title"/>
          </p:nvPr>
        </p:nvSpPr>
        <p:spPr>
          <a:xfrm>
            <a:off x="568470" y="-46907"/>
            <a:ext cx="10515600" cy="1325563"/>
          </a:xfrm>
        </p:spPr>
        <p:txBody>
          <a:bodyPr/>
          <a:lstStyle/>
          <a:p>
            <a:r>
              <a:rPr lang="en-GB" b="1" dirty="0"/>
              <a:t>How I feel about school…</a:t>
            </a:r>
          </a:p>
        </p:txBody>
      </p:sp>
      <p:sp>
        <p:nvSpPr>
          <p:cNvPr id="3" name="Content Placeholder 2">
            <a:extLst>
              <a:ext uri="{FF2B5EF4-FFF2-40B4-BE49-F238E27FC236}">
                <a16:creationId xmlns:a16="http://schemas.microsoft.com/office/drawing/2014/main" id="{11CE462F-2147-4D94-9ECB-53ED9C770E00}"/>
              </a:ext>
            </a:extLst>
          </p:cNvPr>
          <p:cNvSpPr>
            <a:spLocks noGrp="1"/>
          </p:cNvSpPr>
          <p:nvPr>
            <p:ph idx="1"/>
          </p:nvPr>
        </p:nvSpPr>
        <p:spPr>
          <a:xfrm>
            <a:off x="568470" y="1170723"/>
            <a:ext cx="10515600" cy="4351338"/>
          </a:xfrm>
        </p:spPr>
        <p:txBody>
          <a:bodyPr/>
          <a:lstStyle/>
          <a:p>
            <a:pPr marL="0" indent="0">
              <a:buNone/>
            </a:pPr>
            <a:r>
              <a:rPr lang="en-GB" dirty="0"/>
              <a:t>Drag the X’s on the scale from 1-10 to show how you feel about school on your worst ever day, your best ever day and now. </a:t>
            </a:r>
          </a:p>
        </p:txBody>
      </p:sp>
      <p:sp>
        <p:nvSpPr>
          <p:cNvPr id="4" name="TextBox 3">
            <a:extLst>
              <a:ext uri="{FF2B5EF4-FFF2-40B4-BE49-F238E27FC236}">
                <a16:creationId xmlns:a16="http://schemas.microsoft.com/office/drawing/2014/main" id="{962E07D5-8FFF-4027-BF85-D7916FF04E37}"/>
              </a:ext>
            </a:extLst>
          </p:cNvPr>
          <p:cNvSpPr txBox="1"/>
          <p:nvPr/>
        </p:nvSpPr>
        <p:spPr>
          <a:xfrm>
            <a:off x="396760" y="2905096"/>
            <a:ext cx="1924050" cy="646331"/>
          </a:xfrm>
          <a:prstGeom prst="rect">
            <a:avLst/>
          </a:prstGeom>
          <a:solidFill>
            <a:schemeClr val="accent3">
              <a:lumMod val="40000"/>
              <a:lumOff val="60000"/>
            </a:schemeClr>
          </a:solidFill>
        </p:spPr>
        <p:txBody>
          <a:bodyPr wrap="square" rtlCol="0">
            <a:spAutoFit/>
          </a:bodyPr>
          <a:lstStyle/>
          <a:p>
            <a:r>
              <a:rPr lang="en-GB" dirty="0"/>
              <a:t>Really dislike / </a:t>
            </a:r>
          </a:p>
          <a:p>
            <a:r>
              <a:rPr lang="en-GB" dirty="0"/>
              <a:t>It is awful</a:t>
            </a:r>
          </a:p>
        </p:txBody>
      </p:sp>
      <p:sp>
        <p:nvSpPr>
          <p:cNvPr id="5" name="TextBox 4">
            <a:extLst>
              <a:ext uri="{FF2B5EF4-FFF2-40B4-BE49-F238E27FC236}">
                <a16:creationId xmlns:a16="http://schemas.microsoft.com/office/drawing/2014/main" id="{E7C6EB8E-2C5A-4E95-AD9D-1545A69C7DC9}"/>
              </a:ext>
            </a:extLst>
          </p:cNvPr>
          <p:cNvSpPr txBox="1"/>
          <p:nvPr/>
        </p:nvSpPr>
        <p:spPr>
          <a:xfrm>
            <a:off x="9699480" y="2902532"/>
            <a:ext cx="1924050" cy="646331"/>
          </a:xfrm>
          <a:prstGeom prst="rect">
            <a:avLst/>
          </a:prstGeom>
          <a:solidFill>
            <a:schemeClr val="accent3">
              <a:lumMod val="40000"/>
              <a:lumOff val="60000"/>
            </a:schemeClr>
          </a:solidFill>
        </p:spPr>
        <p:txBody>
          <a:bodyPr wrap="square" rtlCol="0">
            <a:spAutoFit/>
          </a:bodyPr>
          <a:lstStyle/>
          <a:p>
            <a:r>
              <a:rPr lang="en-GB" dirty="0"/>
              <a:t>Really like / </a:t>
            </a:r>
          </a:p>
          <a:p>
            <a:r>
              <a:rPr lang="en-GB" dirty="0"/>
              <a:t>It is great</a:t>
            </a:r>
          </a:p>
        </p:txBody>
      </p:sp>
      <p:cxnSp>
        <p:nvCxnSpPr>
          <p:cNvPr id="6" name="Straight Connector 5" descr="A horizontal line with number 1 to 10 from left to right ">
            <a:extLst>
              <a:ext uri="{FF2B5EF4-FFF2-40B4-BE49-F238E27FC236}">
                <a16:creationId xmlns:a16="http://schemas.microsoft.com/office/drawing/2014/main" id="{D90E0BB2-3E02-4D4A-B05C-314A2191FF74}"/>
              </a:ext>
            </a:extLst>
          </p:cNvPr>
          <p:cNvCxnSpPr>
            <a:stCxn id="4" idx="3"/>
            <a:endCxn id="5" idx="1"/>
          </p:cNvCxnSpPr>
          <p:nvPr/>
        </p:nvCxnSpPr>
        <p:spPr>
          <a:xfrm flipV="1">
            <a:off x="2320810" y="3225698"/>
            <a:ext cx="7378670" cy="25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Table 18">
            <a:extLst>
              <a:ext uri="{FF2B5EF4-FFF2-40B4-BE49-F238E27FC236}">
                <a16:creationId xmlns:a16="http://schemas.microsoft.com/office/drawing/2014/main" id="{2FED3D86-4AB5-451C-8F67-BB338411E8A9}"/>
              </a:ext>
            </a:extLst>
          </p:cNvPr>
          <p:cNvGraphicFramePr>
            <a:graphicFrameLocks noGrp="1"/>
          </p:cNvGraphicFramePr>
          <p:nvPr>
            <p:extLst>
              <p:ext uri="{D42A27DB-BD31-4B8C-83A1-F6EECF244321}">
                <p14:modId xmlns:p14="http://schemas.microsoft.com/office/powerpoint/2010/main" val="558201743"/>
              </p:ext>
            </p:extLst>
          </p:nvPr>
        </p:nvGraphicFramePr>
        <p:xfrm>
          <a:off x="2320810" y="3270833"/>
          <a:ext cx="7378670" cy="370840"/>
        </p:xfrm>
        <a:graphic>
          <a:graphicData uri="http://schemas.openxmlformats.org/drawingml/2006/table">
            <a:tbl>
              <a:tblPr firstRow="1" bandRow="1">
                <a:tableStyleId>{5C22544A-7EE6-4342-B048-85BDC9FD1C3A}</a:tableStyleId>
              </a:tblPr>
              <a:tblGrid>
                <a:gridCol w="737867">
                  <a:extLst>
                    <a:ext uri="{9D8B030D-6E8A-4147-A177-3AD203B41FA5}">
                      <a16:colId xmlns:a16="http://schemas.microsoft.com/office/drawing/2014/main" val="2235008218"/>
                    </a:ext>
                  </a:extLst>
                </a:gridCol>
                <a:gridCol w="737867">
                  <a:extLst>
                    <a:ext uri="{9D8B030D-6E8A-4147-A177-3AD203B41FA5}">
                      <a16:colId xmlns:a16="http://schemas.microsoft.com/office/drawing/2014/main" val="3569003587"/>
                    </a:ext>
                  </a:extLst>
                </a:gridCol>
                <a:gridCol w="737867">
                  <a:extLst>
                    <a:ext uri="{9D8B030D-6E8A-4147-A177-3AD203B41FA5}">
                      <a16:colId xmlns:a16="http://schemas.microsoft.com/office/drawing/2014/main" val="3114506543"/>
                    </a:ext>
                  </a:extLst>
                </a:gridCol>
                <a:gridCol w="737867">
                  <a:extLst>
                    <a:ext uri="{9D8B030D-6E8A-4147-A177-3AD203B41FA5}">
                      <a16:colId xmlns:a16="http://schemas.microsoft.com/office/drawing/2014/main" val="4204496985"/>
                    </a:ext>
                  </a:extLst>
                </a:gridCol>
                <a:gridCol w="737867">
                  <a:extLst>
                    <a:ext uri="{9D8B030D-6E8A-4147-A177-3AD203B41FA5}">
                      <a16:colId xmlns:a16="http://schemas.microsoft.com/office/drawing/2014/main" val="314011302"/>
                    </a:ext>
                  </a:extLst>
                </a:gridCol>
                <a:gridCol w="737867">
                  <a:extLst>
                    <a:ext uri="{9D8B030D-6E8A-4147-A177-3AD203B41FA5}">
                      <a16:colId xmlns:a16="http://schemas.microsoft.com/office/drawing/2014/main" val="4021660710"/>
                    </a:ext>
                  </a:extLst>
                </a:gridCol>
                <a:gridCol w="737867">
                  <a:extLst>
                    <a:ext uri="{9D8B030D-6E8A-4147-A177-3AD203B41FA5}">
                      <a16:colId xmlns:a16="http://schemas.microsoft.com/office/drawing/2014/main" val="3883544495"/>
                    </a:ext>
                  </a:extLst>
                </a:gridCol>
                <a:gridCol w="737867">
                  <a:extLst>
                    <a:ext uri="{9D8B030D-6E8A-4147-A177-3AD203B41FA5}">
                      <a16:colId xmlns:a16="http://schemas.microsoft.com/office/drawing/2014/main" val="926528706"/>
                    </a:ext>
                  </a:extLst>
                </a:gridCol>
                <a:gridCol w="737867">
                  <a:extLst>
                    <a:ext uri="{9D8B030D-6E8A-4147-A177-3AD203B41FA5}">
                      <a16:colId xmlns:a16="http://schemas.microsoft.com/office/drawing/2014/main" val="940878005"/>
                    </a:ext>
                  </a:extLst>
                </a:gridCol>
                <a:gridCol w="737867">
                  <a:extLst>
                    <a:ext uri="{9D8B030D-6E8A-4147-A177-3AD203B41FA5}">
                      <a16:colId xmlns:a16="http://schemas.microsoft.com/office/drawing/2014/main" val="3776387233"/>
                    </a:ext>
                  </a:extLst>
                </a:gridCol>
              </a:tblGrid>
              <a:tr h="370840">
                <a:tc>
                  <a:txBody>
                    <a:bodyPr/>
                    <a:lstStyle/>
                    <a:p>
                      <a:pPr algn="ctr"/>
                      <a:r>
                        <a:rPr lang="en-GB" dirty="0">
                          <a:solidFill>
                            <a:sysClr val="windowText" lastClr="000000"/>
                          </a:solidFill>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ysClr val="windowText" lastClr="000000"/>
                          </a:solidFill>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ysClr val="windowText" lastClr="000000"/>
                          </a:solidFill>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ysClr val="windowText" lastClr="000000"/>
                          </a:solidFill>
                        </a:rPr>
                        <a:t>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ysClr val="windowText" lastClr="000000"/>
                          </a:solidFill>
                        </a:rPr>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ysClr val="windowText" lastClr="000000"/>
                          </a:solidFill>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ysClr val="windowText" lastClr="000000"/>
                          </a:solidFill>
                        </a:rPr>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ysClr val="windowText" lastClr="000000"/>
                          </a:solidFill>
                        </a:rPr>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ysClr val="windowText" lastClr="000000"/>
                          </a:solidFill>
                        </a:rPr>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ysClr val="windowText" lastClr="000000"/>
                          </a:solidFill>
                        </a:rPr>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7470891"/>
                  </a:ext>
                </a:extLst>
              </a:tr>
            </a:tbl>
          </a:graphicData>
        </a:graphic>
      </p:graphicFrame>
      <p:grpSp>
        <p:nvGrpSpPr>
          <p:cNvPr id="9" name="Group 8" descr="A blue X wit the word 'Now' above it ">
            <a:extLst>
              <a:ext uri="{FF2B5EF4-FFF2-40B4-BE49-F238E27FC236}">
                <a16:creationId xmlns:a16="http://schemas.microsoft.com/office/drawing/2014/main" id="{E62793BC-7C74-40AE-9DDE-510381E029F6}"/>
              </a:ext>
            </a:extLst>
          </p:cNvPr>
          <p:cNvGrpSpPr/>
          <p:nvPr/>
        </p:nvGrpSpPr>
        <p:grpSpPr>
          <a:xfrm>
            <a:off x="9017763" y="2213317"/>
            <a:ext cx="628650" cy="1057516"/>
            <a:chOff x="2963942" y="1873261"/>
            <a:chExt cx="628650" cy="1057516"/>
          </a:xfrm>
        </p:grpSpPr>
        <p:sp>
          <p:nvSpPr>
            <p:cNvPr id="10" name="Multiply 14">
              <a:extLst>
                <a:ext uri="{FF2B5EF4-FFF2-40B4-BE49-F238E27FC236}">
                  <a16:creationId xmlns:a16="http://schemas.microsoft.com/office/drawing/2014/main" id="{AD57FAFC-AFBE-4FAF-BACE-EB88B1E0DD62}"/>
                </a:ext>
              </a:extLst>
            </p:cNvPr>
            <p:cNvSpPr/>
            <p:nvPr/>
          </p:nvSpPr>
          <p:spPr>
            <a:xfrm>
              <a:off x="2963942" y="2242593"/>
              <a:ext cx="628650" cy="688184"/>
            </a:xfrm>
            <a:prstGeom prst="mathMultiply">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0E2FAE7-6E2D-4FE8-AED9-79AC63D56046}"/>
                </a:ext>
              </a:extLst>
            </p:cNvPr>
            <p:cNvSpPr txBox="1"/>
            <p:nvPr/>
          </p:nvSpPr>
          <p:spPr>
            <a:xfrm>
              <a:off x="2972807" y="1873261"/>
              <a:ext cx="619785" cy="369332"/>
            </a:xfrm>
            <a:prstGeom prst="rect">
              <a:avLst/>
            </a:prstGeom>
            <a:noFill/>
          </p:spPr>
          <p:txBody>
            <a:bodyPr wrap="none" rtlCol="0">
              <a:spAutoFit/>
            </a:bodyPr>
            <a:lstStyle/>
            <a:p>
              <a:r>
                <a:rPr lang="en-GB" dirty="0"/>
                <a:t>Now</a:t>
              </a:r>
            </a:p>
          </p:txBody>
        </p:sp>
      </p:grpSp>
      <p:grpSp>
        <p:nvGrpSpPr>
          <p:cNvPr id="12" name="Group 11" descr="A Green X with the words 'Best Day' above it">
            <a:extLst>
              <a:ext uri="{FF2B5EF4-FFF2-40B4-BE49-F238E27FC236}">
                <a16:creationId xmlns:a16="http://schemas.microsoft.com/office/drawing/2014/main" id="{97B28CE2-10A0-4E0E-A4EC-6489CBEF5DD7}"/>
              </a:ext>
            </a:extLst>
          </p:cNvPr>
          <p:cNvGrpSpPr/>
          <p:nvPr/>
        </p:nvGrpSpPr>
        <p:grpSpPr>
          <a:xfrm rot="10800000">
            <a:off x="7194487" y="2207991"/>
            <a:ext cx="974498" cy="1012381"/>
            <a:chOff x="4312454" y="1821444"/>
            <a:chExt cx="974498" cy="1012381"/>
          </a:xfrm>
        </p:grpSpPr>
        <p:sp>
          <p:nvSpPr>
            <p:cNvPr id="13" name="Multiply 15">
              <a:extLst>
                <a:ext uri="{FF2B5EF4-FFF2-40B4-BE49-F238E27FC236}">
                  <a16:creationId xmlns:a16="http://schemas.microsoft.com/office/drawing/2014/main" id="{5C8A9AF9-C9E1-43FD-B6AC-57113DDC4422}"/>
                </a:ext>
              </a:extLst>
            </p:cNvPr>
            <p:cNvSpPr/>
            <p:nvPr/>
          </p:nvSpPr>
          <p:spPr>
            <a:xfrm>
              <a:off x="4485378" y="1821444"/>
              <a:ext cx="628650" cy="688184"/>
            </a:xfrm>
            <a:prstGeom prst="mathMultipl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87F00E6-5E94-42F3-994F-ADD72F661751}"/>
                </a:ext>
              </a:extLst>
            </p:cNvPr>
            <p:cNvSpPr txBox="1"/>
            <p:nvPr/>
          </p:nvSpPr>
          <p:spPr>
            <a:xfrm rot="10800000">
              <a:off x="4312454" y="2464493"/>
              <a:ext cx="974498" cy="369332"/>
            </a:xfrm>
            <a:prstGeom prst="rect">
              <a:avLst/>
            </a:prstGeom>
            <a:noFill/>
          </p:spPr>
          <p:txBody>
            <a:bodyPr wrap="none" rtlCol="0">
              <a:spAutoFit/>
            </a:bodyPr>
            <a:lstStyle/>
            <a:p>
              <a:r>
                <a:rPr lang="en-GB" dirty="0"/>
                <a:t>Best day</a:t>
              </a:r>
            </a:p>
          </p:txBody>
        </p:sp>
      </p:grpSp>
      <p:grpSp>
        <p:nvGrpSpPr>
          <p:cNvPr id="15" name="Group 14" descr="An Orange X with the words ' Worst Day' above it ">
            <a:extLst>
              <a:ext uri="{FF2B5EF4-FFF2-40B4-BE49-F238E27FC236}">
                <a16:creationId xmlns:a16="http://schemas.microsoft.com/office/drawing/2014/main" id="{B3449DB2-829C-4261-A737-3F2275879748}"/>
              </a:ext>
            </a:extLst>
          </p:cNvPr>
          <p:cNvGrpSpPr/>
          <p:nvPr/>
        </p:nvGrpSpPr>
        <p:grpSpPr>
          <a:xfrm>
            <a:off x="2149100" y="2207991"/>
            <a:ext cx="1127553" cy="1057516"/>
            <a:chOff x="4312454" y="1565943"/>
            <a:chExt cx="1127553" cy="1057516"/>
          </a:xfrm>
        </p:grpSpPr>
        <p:sp>
          <p:nvSpPr>
            <p:cNvPr id="16" name="Multiply 15">
              <a:extLst>
                <a:ext uri="{FF2B5EF4-FFF2-40B4-BE49-F238E27FC236}">
                  <a16:creationId xmlns:a16="http://schemas.microsoft.com/office/drawing/2014/main" id="{89728E68-B24F-42F0-854F-F890BD8E3918}"/>
                </a:ext>
              </a:extLst>
            </p:cNvPr>
            <p:cNvSpPr/>
            <p:nvPr/>
          </p:nvSpPr>
          <p:spPr>
            <a:xfrm>
              <a:off x="4561905" y="1935275"/>
              <a:ext cx="628650" cy="688184"/>
            </a:xfrm>
            <a:prstGeom prst="mathMultiply">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4BD06793-CDC5-46F3-A6C4-854890F4CA5D}"/>
                </a:ext>
              </a:extLst>
            </p:cNvPr>
            <p:cNvSpPr txBox="1"/>
            <p:nvPr/>
          </p:nvSpPr>
          <p:spPr>
            <a:xfrm>
              <a:off x="4312454" y="1565943"/>
              <a:ext cx="1127553" cy="369332"/>
            </a:xfrm>
            <a:prstGeom prst="rect">
              <a:avLst/>
            </a:prstGeom>
            <a:noFill/>
          </p:spPr>
          <p:txBody>
            <a:bodyPr wrap="none" rtlCol="0">
              <a:spAutoFit/>
            </a:bodyPr>
            <a:lstStyle/>
            <a:p>
              <a:r>
                <a:rPr lang="en-GB" dirty="0"/>
                <a:t>Worst day</a:t>
              </a:r>
            </a:p>
          </p:txBody>
        </p:sp>
      </p:grpSp>
      <p:sp>
        <p:nvSpPr>
          <p:cNvPr id="18" name="TextBox 17">
            <a:extLst>
              <a:ext uri="{FF2B5EF4-FFF2-40B4-BE49-F238E27FC236}">
                <a16:creationId xmlns:a16="http://schemas.microsoft.com/office/drawing/2014/main" id="{4AC773D1-F0D8-45CD-8AD2-D875C1F8CF8B}"/>
              </a:ext>
            </a:extLst>
          </p:cNvPr>
          <p:cNvSpPr txBox="1"/>
          <p:nvPr/>
        </p:nvSpPr>
        <p:spPr>
          <a:xfrm>
            <a:off x="807119" y="4030624"/>
            <a:ext cx="10406052" cy="2308324"/>
          </a:xfrm>
          <a:prstGeom prst="rect">
            <a:avLst/>
          </a:prstGeom>
          <a:noFill/>
        </p:spPr>
        <p:txBody>
          <a:bodyPr wrap="square" rtlCol="0">
            <a:spAutoFit/>
          </a:bodyPr>
          <a:lstStyle/>
          <a:p>
            <a:r>
              <a:rPr lang="en-GB" sz="2400" dirty="0"/>
              <a:t>Now write a couple of sentences (replacing the </a:t>
            </a:r>
            <a:r>
              <a:rPr lang="en-GB" sz="2400" dirty="0">
                <a:solidFill>
                  <a:srgbClr val="FF0000"/>
                </a:solidFill>
              </a:rPr>
              <a:t>XXXX</a:t>
            </a:r>
            <a:r>
              <a:rPr lang="en-GB" sz="2400" dirty="0"/>
              <a:t>) to say more about your best and worst days at school:</a:t>
            </a:r>
          </a:p>
          <a:p>
            <a:endParaRPr lang="en-GB" sz="2400" dirty="0"/>
          </a:p>
          <a:p>
            <a:r>
              <a:rPr lang="en-GB" sz="2400" dirty="0"/>
              <a:t>My best ever day at school was when….</a:t>
            </a:r>
            <a:r>
              <a:rPr lang="en-GB" sz="2400" dirty="0">
                <a:solidFill>
                  <a:srgbClr val="FF0000"/>
                </a:solidFill>
              </a:rPr>
              <a:t>XXXX</a:t>
            </a:r>
          </a:p>
          <a:p>
            <a:endParaRPr lang="en-GB" sz="2400" dirty="0"/>
          </a:p>
          <a:p>
            <a:r>
              <a:rPr lang="en-GB" sz="2400" dirty="0"/>
              <a:t>My worst ever day at school was when…</a:t>
            </a:r>
            <a:r>
              <a:rPr lang="en-GB" sz="2400" dirty="0">
                <a:solidFill>
                  <a:srgbClr val="FF0000"/>
                </a:solidFill>
              </a:rPr>
              <a:t>XXXX</a:t>
            </a:r>
          </a:p>
        </p:txBody>
      </p:sp>
    </p:spTree>
    <p:extLst>
      <p:ext uri="{BB962C8B-B14F-4D97-AF65-F5344CB8AC3E}">
        <p14:creationId xmlns:p14="http://schemas.microsoft.com/office/powerpoint/2010/main" val="333954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4 spaces. The top left space has a face with the word 'Difficult below it. The top right space has a face with the word 'Easy' below it. ">
            <a:extLst>
              <a:ext uri="{FF2B5EF4-FFF2-40B4-BE49-F238E27FC236}">
                <a16:creationId xmlns:a16="http://schemas.microsoft.com/office/drawing/2014/main" id="{FF9D4AD7-1C21-419E-90E7-0F3A9A71E8B9}"/>
              </a:ext>
            </a:extLst>
          </p:cNvPr>
          <p:cNvPicPr>
            <a:picLocks noChangeAspect="1"/>
          </p:cNvPicPr>
          <p:nvPr/>
        </p:nvPicPr>
        <p:blipFill>
          <a:blip r:embed="rId2"/>
          <a:stretch>
            <a:fillRect/>
          </a:stretch>
        </p:blipFill>
        <p:spPr>
          <a:xfrm>
            <a:off x="337701" y="1541776"/>
            <a:ext cx="6765464" cy="5252136"/>
          </a:xfrm>
          <a:prstGeom prst="rect">
            <a:avLst/>
          </a:prstGeom>
        </p:spPr>
      </p:pic>
      <p:pic>
        <p:nvPicPr>
          <p:cNvPr id="5" name="Picture 4" descr="A Picture of 3 children sitting in front of a teacher. With the words 'Listening to the teacher' above the picture">
            <a:extLst>
              <a:ext uri="{FF2B5EF4-FFF2-40B4-BE49-F238E27FC236}">
                <a16:creationId xmlns:a16="http://schemas.microsoft.com/office/drawing/2014/main" id="{CA626BD4-D254-4393-B2D9-3E0E602D0648}"/>
              </a:ext>
            </a:extLst>
          </p:cNvPr>
          <p:cNvPicPr>
            <a:picLocks noChangeAspect="1"/>
          </p:cNvPicPr>
          <p:nvPr/>
        </p:nvPicPr>
        <p:blipFill>
          <a:blip r:embed="rId3"/>
          <a:stretch>
            <a:fillRect/>
          </a:stretch>
        </p:blipFill>
        <p:spPr>
          <a:xfrm>
            <a:off x="7538220" y="1434721"/>
            <a:ext cx="1056836" cy="1633925"/>
          </a:xfrm>
          <a:prstGeom prst="rect">
            <a:avLst/>
          </a:prstGeom>
        </p:spPr>
      </p:pic>
      <p:pic>
        <p:nvPicPr>
          <p:cNvPr id="6" name="Picture 5" descr="A man with a speech bubble with the words 'Understanding what people say' above it">
            <a:extLst>
              <a:ext uri="{FF2B5EF4-FFF2-40B4-BE49-F238E27FC236}">
                <a16:creationId xmlns:a16="http://schemas.microsoft.com/office/drawing/2014/main" id="{E801539C-C900-4B38-9D8F-542680B4E7B6}"/>
              </a:ext>
            </a:extLst>
          </p:cNvPr>
          <p:cNvPicPr>
            <a:picLocks noChangeAspect="1"/>
          </p:cNvPicPr>
          <p:nvPr/>
        </p:nvPicPr>
        <p:blipFill>
          <a:blip r:embed="rId4"/>
          <a:stretch>
            <a:fillRect/>
          </a:stretch>
        </p:blipFill>
        <p:spPr>
          <a:xfrm>
            <a:off x="10696266" y="76374"/>
            <a:ext cx="1227047" cy="1587158"/>
          </a:xfrm>
          <a:prstGeom prst="rect">
            <a:avLst/>
          </a:prstGeom>
        </p:spPr>
      </p:pic>
      <p:pic>
        <p:nvPicPr>
          <p:cNvPr id="7" name="Picture 6" descr="A child looking at their book with the words 'Doing my homework' above it.">
            <a:extLst>
              <a:ext uri="{FF2B5EF4-FFF2-40B4-BE49-F238E27FC236}">
                <a16:creationId xmlns:a16="http://schemas.microsoft.com/office/drawing/2014/main" id="{337F4862-DEB2-4F5C-9C26-92B0A9A90F2E}"/>
              </a:ext>
            </a:extLst>
          </p:cNvPr>
          <p:cNvPicPr>
            <a:picLocks noChangeAspect="1"/>
          </p:cNvPicPr>
          <p:nvPr/>
        </p:nvPicPr>
        <p:blipFill>
          <a:blip r:embed="rId5"/>
          <a:stretch>
            <a:fillRect/>
          </a:stretch>
        </p:blipFill>
        <p:spPr>
          <a:xfrm>
            <a:off x="8313847" y="5412420"/>
            <a:ext cx="1336197" cy="1381492"/>
          </a:xfrm>
          <a:prstGeom prst="rect">
            <a:avLst/>
          </a:prstGeom>
        </p:spPr>
      </p:pic>
      <p:pic>
        <p:nvPicPr>
          <p:cNvPr id="8" name="Picture 7" descr="A silhouette of a face with words coming out of the mouth and the words ' Using words to explain my ideas above it. ">
            <a:extLst>
              <a:ext uri="{FF2B5EF4-FFF2-40B4-BE49-F238E27FC236}">
                <a16:creationId xmlns:a16="http://schemas.microsoft.com/office/drawing/2014/main" id="{35CC032F-77EB-4727-B37E-74F22D317B23}"/>
              </a:ext>
            </a:extLst>
          </p:cNvPr>
          <p:cNvPicPr>
            <a:picLocks noChangeAspect="1"/>
          </p:cNvPicPr>
          <p:nvPr/>
        </p:nvPicPr>
        <p:blipFill>
          <a:blip r:embed="rId6"/>
          <a:stretch>
            <a:fillRect/>
          </a:stretch>
        </p:blipFill>
        <p:spPr>
          <a:xfrm>
            <a:off x="11126647" y="2476048"/>
            <a:ext cx="1065353" cy="1587158"/>
          </a:xfrm>
          <a:prstGeom prst="rect">
            <a:avLst/>
          </a:prstGeom>
        </p:spPr>
      </p:pic>
      <p:pic>
        <p:nvPicPr>
          <p:cNvPr id="9" name="Picture 8" descr="A silhouette of a face with lots of thought bubbles above it and the words 'Holding lots of information in my head'">
            <a:extLst>
              <a:ext uri="{FF2B5EF4-FFF2-40B4-BE49-F238E27FC236}">
                <a16:creationId xmlns:a16="http://schemas.microsoft.com/office/drawing/2014/main" id="{DEC36088-EFCD-437A-8428-90B23F530F86}"/>
              </a:ext>
            </a:extLst>
          </p:cNvPr>
          <p:cNvPicPr>
            <a:picLocks noChangeAspect="1"/>
          </p:cNvPicPr>
          <p:nvPr/>
        </p:nvPicPr>
        <p:blipFill>
          <a:blip r:embed="rId7"/>
          <a:stretch>
            <a:fillRect/>
          </a:stretch>
        </p:blipFill>
        <p:spPr>
          <a:xfrm>
            <a:off x="8335286" y="2904178"/>
            <a:ext cx="1231999" cy="1678599"/>
          </a:xfrm>
          <a:prstGeom prst="rect">
            <a:avLst/>
          </a:prstGeom>
        </p:spPr>
      </p:pic>
      <p:pic>
        <p:nvPicPr>
          <p:cNvPr id="10" name="Picture 9" descr="A man with his hands over his face and the words ' Remembering new information'">
            <a:extLst>
              <a:ext uri="{FF2B5EF4-FFF2-40B4-BE49-F238E27FC236}">
                <a16:creationId xmlns:a16="http://schemas.microsoft.com/office/drawing/2014/main" id="{C74B0691-AAF6-44FA-8FB9-DE678A1FC38F}"/>
              </a:ext>
            </a:extLst>
          </p:cNvPr>
          <p:cNvPicPr>
            <a:picLocks noChangeAspect="1"/>
          </p:cNvPicPr>
          <p:nvPr/>
        </p:nvPicPr>
        <p:blipFill>
          <a:blip r:embed="rId8"/>
          <a:stretch>
            <a:fillRect/>
          </a:stretch>
        </p:blipFill>
        <p:spPr>
          <a:xfrm>
            <a:off x="9053333" y="1387797"/>
            <a:ext cx="1207878" cy="1416808"/>
          </a:xfrm>
          <a:prstGeom prst="rect">
            <a:avLst/>
          </a:prstGeom>
        </p:spPr>
      </p:pic>
      <p:pic>
        <p:nvPicPr>
          <p:cNvPr id="11" name="Picture 10" descr="A person holding another person's feet whilst they do a sit up with the words ' Sport and PE' ">
            <a:extLst>
              <a:ext uri="{FF2B5EF4-FFF2-40B4-BE49-F238E27FC236}">
                <a16:creationId xmlns:a16="http://schemas.microsoft.com/office/drawing/2014/main" id="{FB61CD0B-5004-4E01-B5C6-95327A25CE89}"/>
              </a:ext>
            </a:extLst>
          </p:cNvPr>
          <p:cNvPicPr>
            <a:picLocks noChangeAspect="1"/>
          </p:cNvPicPr>
          <p:nvPr/>
        </p:nvPicPr>
        <p:blipFill>
          <a:blip r:embed="rId9"/>
          <a:stretch>
            <a:fillRect/>
          </a:stretch>
        </p:blipFill>
        <p:spPr>
          <a:xfrm>
            <a:off x="9307395" y="3653617"/>
            <a:ext cx="1192459" cy="1302194"/>
          </a:xfrm>
          <a:prstGeom prst="rect">
            <a:avLst/>
          </a:prstGeom>
        </p:spPr>
      </p:pic>
      <p:pic>
        <p:nvPicPr>
          <p:cNvPr id="12" name="Picture 11" descr="A boy with glasses writing in a book and the words 'Concentration and focus' ">
            <a:extLst>
              <a:ext uri="{FF2B5EF4-FFF2-40B4-BE49-F238E27FC236}">
                <a16:creationId xmlns:a16="http://schemas.microsoft.com/office/drawing/2014/main" id="{B4769788-CF80-473E-AD07-51599D26B629}"/>
              </a:ext>
            </a:extLst>
          </p:cNvPr>
          <p:cNvPicPr>
            <a:picLocks noChangeAspect="1"/>
          </p:cNvPicPr>
          <p:nvPr/>
        </p:nvPicPr>
        <p:blipFill>
          <a:blip r:embed="rId10"/>
          <a:stretch>
            <a:fillRect/>
          </a:stretch>
        </p:blipFill>
        <p:spPr>
          <a:xfrm>
            <a:off x="9903624" y="5540595"/>
            <a:ext cx="986407" cy="1253317"/>
          </a:xfrm>
          <a:prstGeom prst="rect">
            <a:avLst/>
          </a:prstGeom>
        </p:spPr>
      </p:pic>
      <p:pic>
        <p:nvPicPr>
          <p:cNvPr id="13" name="Picture 12" descr="A child sitting reading a very large book and the word ' Reading'">
            <a:extLst>
              <a:ext uri="{FF2B5EF4-FFF2-40B4-BE49-F238E27FC236}">
                <a16:creationId xmlns:a16="http://schemas.microsoft.com/office/drawing/2014/main" id="{6BEA771A-69FD-4323-9B6D-802B79B5A972}"/>
              </a:ext>
            </a:extLst>
          </p:cNvPr>
          <p:cNvPicPr>
            <a:picLocks noChangeAspect="1"/>
          </p:cNvPicPr>
          <p:nvPr/>
        </p:nvPicPr>
        <p:blipFill>
          <a:blip r:embed="rId11"/>
          <a:stretch>
            <a:fillRect/>
          </a:stretch>
        </p:blipFill>
        <p:spPr>
          <a:xfrm>
            <a:off x="10335250" y="3114018"/>
            <a:ext cx="722032" cy="1114441"/>
          </a:xfrm>
          <a:prstGeom prst="rect">
            <a:avLst/>
          </a:prstGeom>
        </p:spPr>
      </p:pic>
      <p:pic>
        <p:nvPicPr>
          <p:cNvPr id="14" name="Picture 13" descr="4 Scrabble letters that spell out WORD and the word ' Spelling' above">
            <a:extLst>
              <a:ext uri="{FF2B5EF4-FFF2-40B4-BE49-F238E27FC236}">
                <a16:creationId xmlns:a16="http://schemas.microsoft.com/office/drawing/2014/main" id="{7E5BCC84-029A-4856-8BC9-33E9C9B04C4E}"/>
              </a:ext>
            </a:extLst>
          </p:cNvPr>
          <p:cNvPicPr>
            <a:picLocks noChangeAspect="1"/>
          </p:cNvPicPr>
          <p:nvPr/>
        </p:nvPicPr>
        <p:blipFill>
          <a:blip r:embed="rId12"/>
          <a:stretch>
            <a:fillRect/>
          </a:stretch>
        </p:blipFill>
        <p:spPr>
          <a:xfrm>
            <a:off x="10782367" y="4245371"/>
            <a:ext cx="1154321" cy="890261"/>
          </a:xfrm>
          <a:prstGeom prst="rect">
            <a:avLst/>
          </a:prstGeom>
        </p:spPr>
      </p:pic>
      <p:pic>
        <p:nvPicPr>
          <p:cNvPr id="15" name="Picture 14" descr="A pen writing on a piece of paper and the word 'Writing'">
            <a:extLst>
              <a:ext uri="{FF2B5EF4-FFF2-40B4-BE49-F238E27FC236}">
                <a16:creationId xmlns:a16="http://schemas.microsoft.com/office/drawing/2014/main" id="{A407D04D-FD60-408F-91AC-FAC212160EB5}"/>
              </a:ext>
            </a:extLst>
          </p:cNvPr>
          <p:cNvPicPr>
            <a:picLocks noChangeAspect="1"/>
          </p:cNvPicPr>
          <p:nvPr/>
        </p:nvPicPr>
        <p:blipFill>
          <a:blip r:embed="rId13"/>
          <a:stretch>
            <a:fillRect/>
          </a:stretch>
        </p:blipFill>
        <p:spPr>
          <a:xfrm>
            <a:off x="7186694" y="5735902"/>
            <a:ext cx="1065063" cy="1058010"/>
          </a:xfrm>
          <a:prstGeom prst="rect">
            <a:avLst/>
          </a:prstGeom>
        </p:spPr>
      </p:pic>
      <p:pic>
        <p:nvPicPr>
          <p:cNvPr id="16" name="Picture 15" descr="4 silhouettes of people in black running together whilst another silhouette in orange is trying to catch up. With the words 'Keeping up with the lesson above' ">
            <a:extLst>
              <a:ext uri="{FF2B5EF4-FFF2-40B4-BE49-F238E27FC236}">
                <a16:creationId xmlns:a16="http://schemas.microsoft.com/office/drawing/2014/main" id="{B6C5F68B-DAB6-450B-8C63-0F585E9365F3}"/>
              </a:ext>
            </a:extLst>
          </p:cNvPr>
          <p:cNvPicPr>
            <a:picLocks noChangeAspect="1"/>
          </p:cNvPicPr>
          <p:nvPr/>
        </p:nvPicPr>
        <p:blipFill>
          <a:blip r:embed="rId14"/>
          <a:stretch>
            <a:fillRect/>
          </a:stretch>
        </p:blipFill>
        <p:spPr>
          <a:xfrm>
            <a:off x="11057282" y="5315602"/>
            <a:ext cx="1126392" cy="1180895"/>
          </a:xfrm>
          <a:prstGeom prst="rect">
            <a:avLst/>
          </a:prstGeom>
        </p:spPr>
      </p:pic>
      <p:pic>
        <p:nvPicPr>
          <p:cNvPr id="17" name="Picture 16" descr="A silohotte of a face with a large eye in the center and the words 'remembering what I see'">
            <a:extLst>
              <a:ext uri="{FF2B5EF4-FFF2-40B4-BE49-F238E27FC236}">
                <a16:creationId xmlns:a16="http://schemas.microsoft.com/office/drawing/2014/main" id="{4B273420-ED54-4265-8B0A-FB0F209AFD48}"/>
              </a:ext>
            </a:extLst>
          </p:cNvPr>
          <p:cNvPicPr>
            <a:picLocks noChangeAspect="1"/>
          </p:cNvPicPr>
          <p:nvPr/>
        </p:nvPicPr>
        <p:blipFill>
          <a:blip r:embed="rId15"/>
          <a:stretch>
            <a:fillRect/>
          </a:stretch>
        </p:blipFill>
        <p:spPr>
          <a:xfrm>
            <a:off x="10261211" y="1935780"/>
            <a:ext cx="802033" cy="1142095"/>
          </a:xfrm>
          <a:prstGeom prst="rect">
            <a:avLst/>
          </a:prstGeom>
        </p:spPr>
      </p:pic>
      <p:pic>
        <p:nvPicPr>
          <p:cNvPr id="18" name="Picture 17" descr="An abacus, some numbers and a book and the word 'Maths'">
            <a:extLst>
              <a:ext uri="{FF2B5EF4-FFF2-40B4-BE49-F238E27FC236}">
                <a16:creationId xmlns:a16="http://schemas.microsoft.com/office/drawing/2014/main" id="{B26A23C6-A0F3-49D6-B97C-8E0A193AC418}"/>
              </a:ext>
            </a:extLst>
          </p:cNvPr>
          <p:cNvPicPr>
            <a:picLocks noChangeAspect="1"/>
          </p:cNvPicPr>
          <p:nvPr/>
        </p:nvPicPr>
        <p:blipFill>
          <a:blip r:embed="rId16"/>
          <a:stretch>
            <a:fillRect/>
          </a:stretch>
        </p:blipFill>
        <p:spPr>
          <a:xfrm>
            <a:off x="11312216" y="1281164"/>
            <a:ext cx="961895" cy="1061832"/>
          </a:xfrm>
          <a:prstGeom prst="rect">
            <a:avLst/>
          </a:prstGeom>
        </p:spPr>
      </p:pic>
      <p:pic>
        <p:nvPicPr>
          <p:cNvPr id="19" name="Picture 18" descr="Two kids playing with a toy and the words 'Practical Activities' ">
            <a:extLst>
              <a:ext uri="{FF2B5EF4-FFF2-40B4-BE49-F238E27FC236}">
                <a16:creationId xmlns:a16="http://schemas.microsoft.com/office/drawing/2014/main" id="{E84C3038-256D-4C71-B6FB-0CB9CD6194B0}"/>
              </a:ext>
            </a:extLst>
          </p:cNvPr>
          <p:cNvPicPr>
            <a:picLocks noChangeAspect="1"/>
          </p:cNvPicPr>
          <p:nvPr/>
        </p:nvPicPr>
        <p:blipFill>
          <a:blip r:embed="rId17"/>
          <a:stretch>
            <a:fillRect/>
          </a:stretch>
        </p:blipFill>
        <p:spPr>
          <a:xfrm>
            <a:off x="7115215" y="4455383"/>
            <a:ext cx="1198632" cy="1058010"/>
          </a:xfrm>
          <a:prstGeom prst="rect">
            <a:avLst/>
          </a:prstGeom>
        </p:spPr>
      </p:pic>
      <p:pic>
        <p:nvPicPr>
          <p:cNvPr id="20" name="Picture 19" descr="Two people shaking hands and smiling and the words 'Making and getting along with friends' ">
            <a:extLst>
              <a:ext uri="{FF2B5EF4-FFF2-40B4-BE49-F238E27FC236}">
                <a16:creationId xmlns:a16="http://schemas.microsoft.com/office/drawing/2014/main" id="{FB0FB4EB-84E3-4475-9C61-A36F4D3CEB56}"/>
              </a:ext>
            </a:extLst>
          </p:cNvPr>
          <p:cNvPicPr>
            <a:picLocks noChangeAspect="1"/>
          </p:cNvPicPr>
          <p:nvPr/>
        </p:nvPicPr>
        <p:blipFill>
          <a:blip r:embed="rId18"/>
          <a:stretch>
            <a:fillRect/>
          </a:stretch>
        </p:blipFill>
        <p:spPr>
          <a:xfrm>
            <a:off x="7029400" y="3118433"/>
            <a:ext cx="1134108" cy="1114441"/>
          </a:xfrm>
          <a:prstGeom prst="rect">
            <a:avLst/>
          </a:prstGeom>
        </p:spPr>
      </p:pic>
      <p:sp>
        <p:nvSpPr>
          <p:cNvPr id="21" name="Title 1">
            <a:extLst>
              <a:ext uri="{FF2B5EF4-FFF2-40B4-BE49-F238E27FC236}">
                <a16:creationId xmlns:a16="http://schemas.microsoft.com/office/drawing/2014/main" id="{FBB69807-B7B2-418E-B2F1-071C4153EE0E}"/>
              </a:ext>
            </a:extLst>
          </p:cNvPr>
          <p:cNvSpPr>
            <a:spLocks noGrp="1"/>
          </p:cNvSpPr>
          <p:nvPr>
            <p:ph type="title"/>
          </p:nvPr>
        </p:nvSpPr>
        <p:spPr>
          <a:xfrm>
            <a:off x="180666" y="-144681"/>
            <a:ext cx="10515600" cy="1325563"/>
          </a:xfrm>
        </p:spPr>
        <p:txBody>
          <a:bodyPr/>
          <a:lstStyle/>
          <a:p>
            <a:r>
              <a:rPr lang="en-GB" b="1" dirty="0"/>
              <a:t>What is difficult and easy for me at school…</a:t>
            </a:r>
          </a:p>
        </p:txBody>
      </p:sp>
      <p:sp>
        <p:nvSpPr>
          <p:cNvPr id="22" name="Content Placeholder 2">
            <a:extLst>
              <a:ext uri="{FF2B5EF4-FFF2-40B4-BE49-F238E27FC236}">
                <a16:creationId xmlns:a16="http://schemas.microsoft.com/office/drawing/2014/main" id="{15134C17-5429-4CD2-B5CE-5AD5A7725BCA}"/>
              </a:ext>
            </a:extLst>
          </p:cNvPr>
          <p:cNvSpPr>
            <a:spLocks noGrp="1"/>
          </p:cNvSpPr>
          <p:nvPr>
            <p:ph idx="1"/>
          </p:nvPr>
        </p:nvSpPr>
        <p:spPr>
          <a:xfrm>
            <a:off x="180666" y="826776"/>
            <a:ext cx="10515600" cy="533262"/>
          </a:xfrm>
        </p:spPr>
        <p:txBody>
          <a:bodyPr>
            <a:normAutofit fontScale="85000" lnSpcReduction="20000"/>
          </a:bodyPr>
          <a:lstStyle/>
          <a:p>
            <a:pPr marL="0" indent="0">
              <a:buNone/>
            </a:pPr>
            <a:r>
              <a:rPr lang="en-GB" sz="2400" dirty="0"/>
              <a:t>Drag the pictures into the boxes to show which things you find difficult and easy about school, you can also add your own ideas too by typing in the ‘something else…?’ text boxes:.  </a:t>
            </a:r>
          </a:p>
        </p:txBody>
      </p:sp>
      <p:sp>
        <p:nvSpPr>
          <p:cNvPr id="23" name="TextBox 22">
            <a:extLst>
              <a:ext uri="{FF2B5EF4-FFF2-40B4-BE49-F238E27FC236}">
                <a16:creationId xmlns:a16="http://schemas.microsoft.com/office/drawing/2014/main" id="{5C44ED2C-30A3-4F73-9A62-45E6913FB79F}"/>
              </a:ext>
            </a:extLst>
          </p:cNvPr>
          <p:cNvSpPr txBox="1"/>
          <p:nvPr/>
        </p:nvSpPr>
        <p:spPr>
          <a:xfrm>
            <a:off x="5300857" y="5584620"/>
            <a:ext cx="1885837" cy="369332"/>
          </a:xfrm>
          <a:prstGeom prst="rect">
            <a:avLst/>
          </a:prstGeom>
          <a:noFill/>
        </p:spPr>
        <p:txBody>
          <a:bodyPr wrap="none" rtlCol="0">
            <a:spAutoFit/>
          </a:bodyPr>
          <a:lstStyle/>
          <a:p>
            <a:r>
              <a:rPr lang="en-GB" dirty="0"/>
              <a:t>Something else…?</a:t>
            </a:r>
          </a:p>
        </p:txBody>
      </p:sp>
      <p:sp>
        <p:nvSpPr>
          <p:cNvPr id="24" name="TextBox 23">
            <a:extLst>
              <a:ext uri="{FF2B5EF4-FFF2-40B4-BE49-F238E27FC236}">
                <a16:creationId xmlns:a16="http://schemas.microsoft.com/office/drawing/2014/main" id="{DEE9CB4B-0999-4829-A88D-6786474E0EAF}"/>
              </a:ext>
            </a:extLst>
          </p:cNvPr>
          <p:cNvSpPr txBox="1"/>
          <p:nvPr/>
        </p:nvSpPr>
        <p:spPr>
          <a:xfrm>
            <a:off x="5247063" y="5224358"/>
            <a:ext cx="1885837" cy="369332"/>
          </a:xfrm>
          <a:prstGeom prst="rect">
            <a:avLst/>
          </a:prstGeom>
          <a:noFill/>
        </p:spPr>
        <p:txBody>
          <a:bodyPr wrap="none" rtlCol="0">
            <a:spAutoFit/>
          </a:bodyPr>
          <a:lstStyle/>
          <a:p>
            <a:r>
              <a:rPr lang="en-GB" dirty="0"/>
              <a:t>Something else…?</a:t>
            </a:r>
          </a:p>
        </p:txBody>
      </p:sp>
      <p:sp>
        <p:nvSpPr>
          <p:cNvPr id="25" name="TextBox 24">
            <a:extLst>
              <a:ext uri="{FF2B5EF4-FFF2-40B4-BE49-F238E27FC236}">
                <a16:creationId xmlns:a16="http://schemas.microsoft.com/office/drawing/2014/main" id="{C5D45647-844C-43CC-8A8F-1DC64F71319D}"/>
              </a:ext>
            </a:extLst>
          </p:cNvPr>
          <p:cNvSpPr txBox="1"/>
          <p:nvPr/>
        </p:nvSpPr>
        <p:spPr>
          <a:xfrm>
            <a:off x="5569983" y="5974928"/>
            <a:ext cx="1885837" cy="369332"/>
          </a:xfrm>
          <a:prstGeom prst="rect">
            <a:avLst/>
          </a:prstGeom>
          <a:noFill/>
        </p:spPr>
        <p:txBody>
          <a:bodyPr wrap="none" rtlCol="0">
            <a:spAutoFit/>
          </a:bodyPr>
          <a:lstStyle/>
          <a:p>
            <a:r>
              <a:rPr lang="en-GB" dirty="0"/>
              <a:t>Something else…?</a:t>
            </a:r>
          </a:p>
        </p:txBody>
      </p:sp>
    </p:spTree>
    <p:extLst>
      <p:ext uri="{BB962C8B-B14F-4D97-AF65-F5344CB8AC3E}">
        <p14:creationId xmlns:p14="http://schemas.microsoft.com/office/powerpoint/2010/main" val="197278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anner with two people with their hands up on the left. The words 'Things that help me' in the middle and a circular face with with small hands holding a flag that says help me. ">
            <a:extLst>
              <a:ext uri="{FF2B5EF4-FFF2-40B4-BE49-F238E27FC236}">
                <a16:creationId xmlns:a16="http://schemas.microsoft.com/office/drawing/2014/main" id="{927789F8-59DF-4C0D-9C32-73B6D37BED7E}"/>
              </a:ext>
            </a:extLst>
          </p:cNvPr>
          <p:cNvPicPr>
            <a:picLocks noChangeAspect="1"/>
          </p:cNvPicPr>
          <p:nvPr/>
        </p:nvPicPr>
        <p:blipFill>
          <a:blip r:embed="rId2"/>
          <a:stretch>
            <a:fillRect/>
          </a:stretch>
        </p:blipFill>
        <p:spPr>
          <a:xfrm>
            <a:off x="279512" y="1537549"/>
            <a:ext cx="7985398" cy="5237643"/>
          </a:xfrm>
          <a:prstGeom prst="rect">
            <a:avLst/>
          </a:prstGeom>
        </p:spPr>
      </p:pic>
      <p:pic>
        <p:nvPicPr>
          <p:cNvPr id="5" name="Picture 4" descr="A circular face with their tongue out looking very exhausted and the words 'Don't give me too much in one go' ">
            <a:extLst>
              <a:ext uri="{FF2B5EF4-FFF2-40B4-BE49-F238E27FC236}">
                <a16:creationId xmlns:a16="http://schemas.microsoft.com/office/drawing/2014/main" id="{854258AD-A9D2-4DC4-A2EC-74053750F836}"/>
              </a:ext>
            </a:extLst>
          </p:cNvPr>
          <p:cNvPicPr>
            <a:picLocks noChangeAspect="1"/>
          </p:cNvPicPr>
          <p:nvPr/>
        </p:nvPicPr>
        <p:blipFill>
          <a:blip r:embed="rId3"/>
          <a:stretch>
            <a:fillRect/>
          </a:stretch>
        </p:blipFill>
        <p:spPr>
          <a:xfrm>
            <a:off x="10814213" y="5368254"/>
            <a:ext cx="1000868" cy="1403996"/>
          </a:xfrm>
          <a:prstGeom prst="rect">
            <a:avLst/>
          </a:prstGeom>
        </p:spPr>
      </p:pic>
      <p:pic>
        <p:nvPicPr>
          <p:cNvPr id="6" name="Picture 5" descr="A cartoon robot with his hand in the air and the words ' Repeat intructions'">
            <a:extLst>
              <a:ext uri="{FF2B5EF4-FFF2-40B4-BE49-F238E27FC236}">
                <a16:creationId xmlns:a16="http://schemas.microsoft.com/office/drawing/2014/main" id="{A1B8F653-85D7-4155-A8DD-B576F4E45352}"/>
              </a:ext>
            </a:extLst>
          </p:cNvPr>
          <p:cNvPicPr>
            <a:picLocks noChangeAspect="1"/>
          </p:cNvPicPr>
          <p:nvPr/>
        </p:nvPicPr>
        <p:blipFill>
          <a:blip r:embed="rId4"/>
          <a:stretch>
            <a:fillRect/>
          </a:stretch>
        </p:blipFill>
        <p:spPr>
          <a:xfrm>
            <a:off x="8503703" y="1352556"/>
            <a:ext cx="870186" cy="1438324"/>
          </a:xfrm>
          <a:prstGeom prst="rect">
            <a:avLst/>
          </a:prstGeom>
        </p:spPr>
      </p:pic>
      <p:pic>
        <p:nvPicPr>
          <p:cNvPr id="7" name="Picture 6" descr="A pencil with a rubber tip and the words 'Not so much writing' ">
            <a:extLst>
              <a:ext uri="{FF2B5EF4-FFF2-40B4-BE49-F238E27FC236}">
                <a16:creationId xmlns:a16="http://schemas.microsoft.com/office/drawing/2014/main" id="{989069E6-3309-4036-A082-27372970B581}"/>
              </a:ext>
            </a:extLst>
          </p:cNvPr>
          <p:cNvPicPr>
            <a:picLocks noChangeAspect="1"/>
          </p:cNvPicPr>
          <p:nvPr/>
        </p:nvPicPr>
        <p:blipFill>
          <a:blip r:embed="rId5"/>
          <a:stretch>
            <a:fillRect/>
          </a:stretch>
        </p:blipFill>
        <p:spPr>
          <a:xfrm>
            <a:off x="11442068" y="2274376"/>
            <a:ext cx="844191" cy="1451753"/>
          </a:xfrm>
          <a:prstGeom prst="rect">
            <a:avLst/>
          </a:prstGeom>
        </p:spPr>
      </p:pic>
      <p:pic>
        <p:nvPicPr>
          <p:cNvPr id="8" name="Picture 7" descr="A hand with a finger pointing at a line in a book and the words 'Don't make me read out loud'.">
            <a:extLst>
              <a:ext uri="{FF2B5EF4-FFF2-40B4-BE49-F238E27FC236}">
                <a16:creationId xmlns:a16="http://schemas.microsoft.com/office/drawing/2014/main" id="{8B5E7317-302B-41AE-AC25-CC7A876BB46D}"/>
              </a:ext>
            </a:extLst>
          </p:cNvPr>
          <p:cNvPicPr>
            <a:picLocks noChangeAspect="1"/>
          </p:cNvPicPr>
          <p:nvPr/>
        </p:nvPicPr>
        <p:blipFill>
          <a:blip r:embed="rId6"/>
          <a:stretch>
            <a:fillRect/>
          </a:stretch>
        </p:blipFill>
        <p:spPr>
          <a:xfrm>
            <a:off x="9696235" y="1257492"/>
            <a:ext cx="945188" cy="1437751"/>
          </a:xfrm>
          <a:prstGeom prst="rect">
            <a:avLst/>
          </a:prstGeom>
        </p:spPr>
      </p:pic>
      <p:pic>
        <p:nvPicPr>
          <p:cNvPr id="9" name="Picture 8" descr="A variety of small coloured symbols and the words 'Use pictures and diagrams'">
            <a:extLst>
              <a:ext uri="{FF2B5EF4-FFF2-40B4-BE49-F238E27FC236}">
                <a16:creationId xmlns:a16="http://schemas.microsoft.com/office/drawing/2014/main" id="{4B1FA6E6-435E-4EAD-B29C-F096E72D4F45}"/>
              </a:ext>
            </a:extLst>
          </p:cNvPr>
          <p:cNvPicPr>
            <a:picLocks noChangeAspect="1"/>
          </p:cNvPicPr>
          <p:nvPr/>
        </p:nvPicPr>
        <p:blipFill>
          <a:blip r:embed="rId7"/>
          <a:stretch>
            <a:fillRect/>
          </a:stretch>
        </p:blipFill>
        <p:spPr>
          <a:xfrm>
            <a:off x="12011334" y="462792"/>
            <a:ext cx="977998" cy="1314581"/>
          </a:xfrm>
          <a:prstGeom prst="rect">
            <a:avLst/>
          </a:prstGeom>
        </p:spPr>
      </p:pic>
      <p:pic>
        <p:nvPicPr>
          <p:cNvPr id="10" name="Picture 9" descr="4 puzzle pieces that can be joined together and the words 'Breaking things down' ">
            <a:extLst>
              <a:ext uri="{FF2B5EF4-FFF2-40B4-BE49-F238E27FC236}">
                <a16:creationId xmlns:a16="http://schemas.microsoft.com/office/drawing/2014/main" id="{D8202BE9-7D2B-4295-99D5-E47E4DBB5423}"/>
              </a:ext>
            </a:extLst>
          </p:cNvPr>
          <p:cNvPicPr>
            <a:picLocks noChangeAspect="1"/>
          </p:cNvPicPr>
          <p:nvPr/>
        </p:nvPicPr>
        <p:blipFill>
          <a:blip r:embed="rId8"/>
          <a:stretch>
            <a:fillRect/>
          </a:stretch>
        </p:blipFill>
        <p:spPr>
          <a:xfrm>
            <a:off x="11508823" y="3972726"/>
            <a:ext cx="844191" cy="1325643"/>
          </a:xfrm>
          <a:prstGeom prst="rect">
            <a:avLst/>
          </a:prstGeom>
        </p:spPr>
      </p:pic>
      <p:pic>
        <p:nvPicPr>
          <p:cNvPr id="11" name="Picture 10" descr="Lots of small heads with lots of words crammed above them and the words 'Don't talk to quickly' ">
            <a:extLst>
              <a:ext uri="{FF2B5EF4-FFF2-40B4-BE49-F238E27FC236}">
                <a16:creationId xmlns:a16="http://schemas.microsoft.com/office/drawing/2014/main" id="{ECC478F7-A8B6-443C-9BE8-1094AF6D6E4B}"/>
              </a:ext>
            </a:extLst>
          </p:cNvPr>
          <p:cNvPicPr>
            <a:picLocks noChangeAspect="1"/>
          </p:cNvPicPr>
          <p:nvPr/>
        </p:nvPicPr>
        <p:blipFill>
          <a:blip r:embed="rId9"/>
          <a:stretch>
            <a:fillRect/>
          </a:stretch>
        </p:blipFill>
        <p:spPr>
          <a:xfrm>
            <a:off x="9773544" y="4550798"/>
            <a:ext cx="910899" cy="1400337"/>
          </a:xfrm>
          <a:prstGeom prst="rect">
            <a:avLst/>
          </a:prstGeom>
        </p:spPr>
      </p:pic>
      <p:pic>
        <p:nvPicPr>
          <p:cNvPr id="12" name="Picture 11" descr="A magnifying glass on a page and the words ' Explain new words' ">
            <a:extLst>
              <a:ext uri="{FF2B5EF4-FFF2-40B4-BE49-F238E27FC236}">
                <a16:creationId xmlns:a16="http://schemas.microsoft.com/office/drawing/2014/main" id="{9C00F795-7831-4CC8-8305-3812D87629D8}"/>
              </a:ext>
            </a:extLst>
          </p:cNvPr>
          <p:cNvPicPr>
            <a:picLocks noChangeAspect="1"/>
          </p:cNvPicPr>
          <p:nvPr/>
        </p:nvPicPr>
        <p:blipFill>
          <a:blip r:embed="rId10"/>
          <a:stretch>
            <a:fillRect/>
          </a:stretch>
        </p:blipFill>
        <p:spPr>
          <a:xfrm>
            <a:off x="10203717" y="2826867"/>
            <a:ext cx="866920" cy="1162176"/>
          </a:xfrm>
          <a:prstGeom prst="rect">
            <a:avLst/>
          </a:prstGeom>
        </p:spPr>
      </p:pic>
      <p:pic>
        <p:nvPicPr>
          <p:cNvPr id="13" name="Picture 12" descr="A round cartoon face with a finger over the mouth and the words ' Let me work in a quiet space'">
            <a:extLst>
              <a:ext uri="{FF2B5EF4-FFF2-40B4-BE49-F238E27FC236}">
                <a16:creationId xmlns:a16="http://schemas.microsoft.com/office/drawing/2014/main" id="{5CDFFEEA-E2DE-4688-A233-35C4FF042F93}"/>
              </a:ext>
            </a:extLst>
          </p:cNvPr>
          <p:cNvPicPr>
            <a:picLocks noChangeAspect="1"/>
          </p:cNvPicPr>
          <p:nvPr/>
        </p:nvPicPr>
        <p:blipFill>
          <a:blip r:embed="rId11"/>
          <a:stretch>
            <a:fillRect/>
          </a:stretch>
        </p:blipFill>
        <p:spPr>
          <a:xfrm>
            <a:off x="8688576" y="2771853"/>
            <a:ext cx="1129961" cy="1598300"/>
          </a:xfrm>
          <a:prstGeom prst="rect">
            <a:avLst/>
          </a:prstGeom>
        </p:spPr>
      </p:pic>
      <p:pic>
        <p:nvPicPr>
          <p:cNvPr id="14" name="Picture 13" descr="A clock with the words give me more time">
            <a:extLst>
              <a:ext uri="{FF2B5EF4-FFF2-40B4-BE49-F238E27FC236}">
                <a16:creationId xmlns:a16="http://schemas.microsoft.com/office/drawing/2014/main" id="{4B84D6F5-0273-4CBF-A941-930B7DBC30B9}"/>
              </a:ext>
            </a:extLst>
          </p:cNvPr>
          <p:cNvPicPr>
            <a:picLocks noChangeAspect="1"/>
          </p:cNvPicPr>
          <p:nvPr/>
        </p:nvPicPr>
        <p:blipFill>
          <a:blip r:embed="rId12"/>
          <a:stretch>
            <a:fillRect/>
          </a:stretch>
        </p:blipFill>
        <p:spPr>
          <a:xfrm>
            <a:off x="12428387" y="2023970"/>
            <a:ext cx="846276" cy="1276239"/>
          </a:xfrm>
          <a:prstGeom prst="rect">
            <a:avLst/>
          </a:prstGeom>
        </p:spPr>
      </p:pic>
      <p:pic>
        <p:nvPicPr>
          <p:cNvPr id="15" name="Picture 14" descr="Two hands around a globe and the words 'More hands on learning' ">
            <a:extLst>
              <a:ext uri="{FF2B5EF4-FFF2-40B4-BE49-F238E27FC236}">
                <a16:creationId xmlns:a16="http://schemas.microsoft.com/office/drawing/2014/main" id="{E85BB1E1-E3E7-4029-AC3D-9856DFEE44FF}"/>
              </a:ext>
            </a:extLst>
          </p:cNvPr>
          <p:cNvPicPr>
            <a:picLocks noChangeAspect="1"/>
          </p:cNvPicPr>
          <p:nvPr/>
        </p:nvPicPr>
        <p:blipFill>
          <a:blip r:embed="rId13"/>
          <a:stretch>
            <a:fillRect/>
          </a:stretch>
        </p:blipFill>
        <p:spPr>
          <a:xfrm>
            <a:off x="10745002" y="493306"/>
            <a:ext cx="969256" cy="1403996"/>
          </a:xfrm>
          <a:prstGeom prst="rect">
            <a:avLst/>
          </a:prstGeom>
        </p:spPr>
      </p:pic>
      <p:pic>
        <p:nvPicPr>
          <p:cNvPr id="16" name="Picture 15" descr="A list with tick in the first box and a pen and the words ' Use lists to help me remember'">
            <a:extLst>
              <a:ext uri="{FF2B5EF4-FFF2-40B4-BE49-F238E27FC236}">
                <a16:creationId xmlns:a16="http://schemas.microsoft.com/office/drawing/2014/main" id="{919B72AE-4F6D-48FC-8199-7A252A09BCAC}"/>
              </a:ext>
            </a:extLst>
          </p:cNvPr>
          <p:cNvPicPr>
            <a:picLocks noChangeAspect="1"/>
          </p:cNvPicPr>
          <p:nvPr/>
        </p:nvPicPr>
        <p:blipFill>
          <a:blip r:embed="rId14"/>
          <a:stretch>
            <a:fillRect/>
          </a:stretch>
        </p:blipFill>
        <p:spPr>
          <a:xfrm>
            <a:off x="8499151" y="5182780"/>
            <a:ext cx="952404" cy="1325643"/>
          </a:xfrm>
          <a:prstGeom prst="rect">
            <a:avLst/>
          </a:prstGeom>
        </p:spPr>
      </p:pic>
      <p:sp>
        <p:nvSpPr>
          <p:cNvPr id="17" name="TextBox 16">
            <a:extLst>
              <a:ext uri="{FF2B5EF4-FFF2-40B4-BE49-F238E27FC236}">
                <a16:creationId xmlns:a16="http://schemas.microsoft.com/office/drawing/2014/main" id="{6D3AC46E-073F-4C4D-8F8F-35848A7CD473}"/>
              </a:ext>
            </a:extLst>
          </p:cNvPr>
          <p:cNvSpPr txBox="1"/>
          <p:nvPr/>
        </p:nvSpPr>
        <p:spPr>
          <a:xfrm>
            <a:off x="6783833" y="4156371"/>
            <a:ext cx="1885837" cy="369332"/>
          </a:xfrm>
          <a:prstGeom prst="rect">
            <a:avLst/>
          </a:prstGeom>
          <a:noFill/>
        </p:spPr>
        <p:txBody>
          <a:bodyPr wrap="none" rtlCol="0">
            <a:spAutoFit/>
          </a:bodyPr>
          <a:lstStyle/>
          <a:p>
            <a:r>
              <a:rPr lang="en-GB" dirty="0"/>
              <a:t>Something else…?</a:t>
            </a:r>
          </a:p>
        </p:txBody>
      </p:sp>
      <p:sp>
        <p:nvSpPr>
          <p:cNvPr id="18" name="TextBox 17">
            <a:extLst>
              <a:ext uri="{FF2B5EF4-FFF2-40B4-BE49-F238E27FC236}">
                <a16:creationId xmlns:a16="http://schemas.microsoft.com/office/drawing/2014/main" id="{B7151826-8206-4E7E-B5CA-A281BFD07731}"/>
              </a:ext>
            </a:extLst>
          </p:cNvPr>
          <p:cNvSpPr txBox="1"/>
          <p:nvPr/>
        </p:nvSpPr>
        <p:spPr>
          <a:xfrm>
            <a:off x="6730039" y="3796109"/>
            <a:ext cx="1885837" cy="369332"/>
          </a:xfrm>
          <a:prstGeom prst="rect">
            <a:avLst/>
          </a:prstGeom>
          <a:noFill/>
        </p:spPr>
        <p:txBody>
          <a:bodyPr wrap="none" rtlCol="0">
            <a:spAutoFit/>
          </a:bodyPr>
          <a:lstStyle/>
          <a:p>
            <a:r>
              <a:rPr lang="en-GB" dirty="0"/>
              <a:t>Something else…?</a:t>
            </a:r>
          </a:p>
        </p:txBody>
      </p:sp>
      <p:sp>
        <p:nvSpPr>
          <p:cNvPr id="19" name="TextBox 18">
            <a:extLst>
              <a:ext uri="{FF2B5EF4-FFF2-40B4-BE49-F238E27FC236}">
                <a16:creationId xmlns:a16="http://schemas.microsoft.com/office/drawing/2014/main" id="{1667B7BB-6BD7-4913-A60B-11795DC3D7F9}"/>
              </a:ext>
            </a:extLst>
          </p:cNvPr>
          <p:cNvSpPr txBox="1"/>
          <p:nvPr/>
        </p:nvSpPr>
        <p:spPr>
          <a:xfrm>
            <a:off x="7052959" y="4546679"/>
            <a:ext cx="1885837" cy="369332"/>
          </a:xfrm>
          <a:prstGeom prst="rect">
            <a:avLst/>
          </a:prstGeom>
          <a:noFill/>
        </p:spPr>
        <p:txBody>
          <a:bodyPr wrap="none" rtlCol="0">
            <a:spAutoFit/>
          </a:bodyPr>
          <a:lstStyle/>
          <a:p>
            <a:r>
              <a:rPr lang="en-GB" dirty="0"/>
              <a:t>Something else…?</a:t>
            </a:r>
          </a:p>
        </p:txBody>
      </p:sp>
      <p:sp>
        <p:nvSpPr>
          <p:cNvPr id="20" name="Title 1">
            <a:extLst>
              <a:ext uri="{FF2B5EF4-FFF2-40B4-BE49-F238E27FC236}">
                <a16:creationId xmlns:a16="http://schemas.microsoft.com/office/drawing/2014/main" id="{5C4FAC97-5715-4741-ACBE-93E30521C002}"/>
              </a:ext>
            </a:extLst>
          </p:cNvPr>
          <p:cNvSpPr>
            <a:spLocks noGrp="1"/>
          </p:cNvSpPr>
          <p:nvPr>
            <p:ph type="title"/>
          </p:nvPr>
        </p:nvSpPr>
        <p:spPr>
          <a:xfrm>
            <a:off x="180666" y="-144681"/>
            <a:ext cx="10515600" cy="1325563"/>
          </a:xfrm>
        </p:spPr>
        <p:txBody>
          <a:bodyPr/>
          <a:lstStyle/>
          <a:p>
            <a:r>
              <a:rPr lang="en-GB" b="1" dirty="0"/>
              <a:t>Things that help me…</a:t>
            </a:r>
          </a:p>
        </p:txBody>
      </p:sp>
      <p:sp>
        <p:nvSpPr>
          <p:cNvPr id="21" name="Content Placeholder 2">
            <a:extLst>
              <a:ext uri="{FF2B5EF4-FFF2-40B4-BE49-F238E27FC236}">
                <a16:creationId xmlns:a16="http://schemas.microsoft.com/office/drawing/2014/main" id="{E521E3A2-31F6-497E-93E1-68512A08A47E}"/>
              </a:ext>
            </a:extLst>
          </p:cNvPr>
          <p:cNvSpPr>
            <a:spLocks noGrp="1"/>
          </p:cNvSpPr>
          <p:nvPr>
            <p:ph idx="1"/>
          </p:nvPr>
        </p:nvSpPr>
        <p:spPr>
          <a:xfrm>
            <a:off x="298613" y="906865"/>
            <a:ext cx="10515600" cy="533262"/>
          </a:xfrm>
        </p:spPr>
        <p:txBody>
          <a:bodyPr>
            <a:normAutofit fontScale="85000" lnSpcReduction="20000"/>
          </a:bodyPr>
          <a:lstStyle/>
          <a:p>
            <a:pPr marL="0" indent="0">
              <a:buNone/>
            </a:pPr>
            <a:r>
              <a:rPr lang="en-GB" sz="2400" dirty="0"/>
              <a:t>Drag the pictures into the boxes to show what would help you the most at school, you can also add your own ideas too by typing in the ‘something else…?’ text boxes:.  </a:t>
            </a:r>
          </a:p>
        </p:txBody>
      </p:sp>
    </p:spTree>
    <p:extLst>
      <p:ext uri="{BB962C8B-B14F-4D97-AF65-F5344CB8AC3E}">
        <p14:creationId xmlns:p14="http://schemas.microsoft.com/office/powerpoint/2010/main" val="293766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9FE2-AFA0-49B9-89CA-F734237ACD35}"/>
              </a:ext>
            </a:extLst>
          </p:cNvPr>
          <p:cNvSpPr>
            <a:spLocks noGrp="1"/>
          </p:cNvSpPr>
          <p:nvPr>
            <p:ph type="title"/>
          </p:nvPr>
        </p:nvSpPr>
        <p:spPr>
          <a:xfrm>
            <a:off x="518160" y="18255"/>
            <a:ext cx="10515600" cy="1325563"/>
          </a:xfrm>
        </p:spPr>
        <p:txBody>
          <a:bodyPr/>
          <a:lstStyle/>
          <a:p>
            <a:r>
              <a:rPr lang="en-GB" b="1" dirty="0"/>
              <a:t>What bothers me and how I cope…</a:t>
            </a:r>
          </a:p>
        </p:txBody>
      </p:sp>
      <p:sp>
        <p:nvSpPr>
          <p:cNvPr id="3" name="Content Placeholder 2">
            <a:extLst>
              <a:ext uri="{FF2B5EF4-FFF2-40B4-BE49-F238E27FC236}">
                <a16:creationId xmlns:a16="http://schemas.microsoft.com/office/drawing/2014/main" id="{75DABA5E-1935-45B0-B9E1-67B7B0C61BF7}"/>
              </a:ext>
            </a:extLst>
          </p:cNvPr>
          <p:cNvSpPr>
            <a:spLocks noGrp="1"/>
          </p:cNvSpPr>
          <p:nvPr>
            <p:ph idx="1"/>
          </p:nvPr>
        </p:nvSpPr>
        <p:spPr>
          <a:xfrm>
            <a:off x="531412" y="1138747"/>
            <a:ext cx="11155680" cy="1325563"/>
          </a:xfrm>
        </p:spPr>
        <p:txBody>
          <a:bodyPr>
            <a:normAutofit fontScale="85000" lnSpcReduction="10000"/>
          </a:bodyPr>
          <a:lstStyle/>
          <a:p>
            <a:pPr marL="0" indent="0">
              <a:buNone/>
            </a:pPr>
            <a:r>
              <a:rPr lang="en-GB" dirty="0"/>
              <a:t>We all get annoyed and worried about different things, and we all have our own ways to relax and feel calm. </a:t>
            </a:r>
          </a:p>
          <a:p>
            <a:pPr marL="0" indent="0">
              <a:buNone/>
            </a:pPr>
            <a:r>
              <a:rPr lang="en-GB" dirty="0"/>
              <a:t>Fill in the boxes below (replacing the </a:t>
            </a:r>
            <a:r>
              <a:rPr lang="en-GB" dirty="0">
                <a:solidFill>
                  <a:srgbClr val="FF0000"/>
                </a:solidFill>
              </a:rPr>
              <a:t>XXXX</a:t>
            </a:r>
            <a:r>
              <a:rPr lang="en-GB" dirty="0"/>
              <a:t>) to say a bit about your feelings right now:</a:t>
            </a:r>
          </a:p>
        </p:txBody>
      </p:sp>
      <p:graphicFrame>
        <p:nvGraphicFramePr>
          <p:cNvPr id="4" name="Table 4">
            <a:extLst>
              <a:ext uri="{FF2B5EF4-FFF2-40B4-BE49-F238E27FC236}">
                <a16:creationId xmlns:a16="http://schemas.microsoft.com/office/drawing/2014/main" id="{CD9F9E3C-8A62-4F45-832A-E5DD29B29B3B}"/>
              </a:ext>
            </a:extLst>
          </p:cNvPr>
          <p:cNvGraphicFramePr>
            <a:graphicFrameLocks noGrp="1"/>
          </p:cNvGraphicFramePr>
          <p:nvPr>
            <p:extLst>
              <p:ext uri="{D42A27DB-BD31-4B8C-83A1-F6EECF244321}">
                <p14:modId xmlns:p14="http://schemas.microsoft.com/office/powerpoint/2010/main" val="105105114"/>
              </p:ext>
            </p:extLst>
          </p:nvPr>
        </p:nvGraphicFramePr>
        <p:xfrm>
          <a:off x="713477" y="2382368"/>
          <a:ext cx="10986867" cy="4206240"/>
        </p:xfrm>
        <a:graphic>
          <a:graphicData uri="http://schemas.openxmlformats.org/drawingml/2006/table">
            <a:tbl>
              <a:tblPr firstRow="1" bandRow="1">
                <a:tableStyleId>{5C22544A-7EE6-4342-B048-85BDC9FD1C3A}</a:tableStyleId>
              </a:tblPr>
              <a:tblGrid>
                <a:gridCol w="3483779">
                  <a:extLst>
                    <a:ext uri="{9D8B030D-6E8A-4147-A177-3AD203B41FA5}">
                      <a16:colId xmlns:a16="http://schemas.microsoft.com/office/drawing/2014/main" val="1263939976"/>
                    </a:ext>
                  </a:extLst>
                </a:gridCol>
                <a:gridCol w="3840799">
                  <a:extLst>
                    <a:ext uri="{9D8B030D-6E8A-4147-A177-3AD203B41FA5}">
                      <a16:colId xmlns:a16="http://schemas.microsoft.com/office/drawing/2014/main" val="3462900978"/>
                    </a:ext>
                  </a:extLst>
                </a:gridCol>
                <a:gridCol w="3662289">
                  <a:extLst>
                    <a:ext uri="{9D8B030D-6E8A-4147-A177-3AD203B41FA5}">
                      <a16:colId xmlns:a16="http://schemas.microsoft.com/office/drawing/2014/main" val="550246150"/>
                    </a:ext>
                  </a:extLst>
                </a:gridCol>
              </a:tblGrid>
              <a:tr h="147723">
                <a:tc>
                  <a:txBody>
                    <a:bodyPr/>
                    <a:lstStyle/>
                    <a:p>
                      <a:r>
                        <a:rPr lang="en-GB" sz="2400" dirty="0"/>
                        <a:t>The top 3 things that annoy me most are:</a:t>
                      </a:r>
                    </a:p>
                  </a:txBody>
                  <a:tcPr/>
                </a:tc>
                <a:tc>
                  <a:txBody>
                    <a:bodyPr/>
                    <a:lstStyle/>
                    <a:p>
                      <a:r>
                        <a:rPr lang="en-GB" sz="2400" dirty="0"/>
                        <a:t>The top 3 things I am worried about right now are:</a:t>
                      </a:r>
                    </a:p>
                  </a:txBody>
                  <a:tcPr/>
                </a:tc>
                <a:tc>
                  <a:txBody>
                    <a:bodyPr/>
                    <a:lstStyle/>
                    <a:p>
                      <a:r>
                        <a:rPr lang="en-GB" sz="2400" dirty="0"/>
                        <a:t>The top 3 things that help me to feel calm are:</a:t>
                      </a:r>
                    </a:p>
                  </a:txBody>
                  <a:tcPr/>
                </a:tc>
                <a:extLst>
                  <a:ext uri="{0D108BD9-81ED-4DB2-BD59-A6C34878D82A}">
                    <a16:rowId xmlns:a16="http://schemas.microsoft.com/office/drawing/2014/main" val="2246380859"/>
                  </a:ext>
                </a:extLst>
              </a:tr>
              <a:tr h="986326">
                <a:tc>
                  <a:txBody>
                    <a:bodyPr/>
                    <a:lstStyle/>
                    <a:p>
                      <a:pPr marL="342900" indent="-342900">
                        <a:buAutoNum type="arabicPeriod"/>
                      </a:pPr>
                      <a:r>
                        <a:rPr lang="en-GB" sz="2400" dirty="0">
                          <a:solidFill>
                            <a:schemeClr val="tx1"/>
                          </a:solidFill>
                        </a:rPr>
                        <a:t> XXXX</a:t>
                      </a:r>
                    </a:p>
                    <a:p>
                      <a:pPr marL="342900" indent="-342900">
                        <a:buAutoNum type="arabicPeriod"/>
                      </a:pPr>
                      <a:r>
                        <a:rPr lang="en-GB" sz="2400" dirty="0">
                          <a:solidFill>
                            <a:schemeClr val="tx1"/>
                          </a:solidFill>
                        </a:rPr>
                        <a:t> XXXX</a:t>
                      </a:r>
                    </a:p>
                    <a:p>
                      <a:pPr marL="342900" indent="-342900">
                        <a:buAutoNum type="arabicPeriod"/>
                      </a:pPr>
                      <a:r>
                        <a:rPr lang="en-GB" sz="2400" dirty="0">
                          <a:solidFill>
                            <a:schemeClr val="tx1"/>
                          </a:solidFill>
                        </a:rPr>
                        <a:t> XXXX</a:t>
                      </a:r>
                    </a:p>
                  </a:txBody>
                  <a:tcPr/>
                </a:tc>
                <a:tc>
                  <a:txBody>
                    <a:bodyPr/>
                    <a:lstStyle/>
                    <a:p>
                      <a:pPr marL="342900" indent="-342900">
                        <a:buAutoNum type="arabicPeriod"/>
                      </a:pPr>
                      <a:r>
                        <a:rPr lang="en-GB" sz="2400" dirty="0">
                          <a:solidFill>
                            <a:schemeClr val="tx1"/>
                          </a:solidFill>
                        </a:rPr>
                        <a:t> XXXX</a:t>
                      </a:r>
                    </a:p>
                    <a:p>
                      <a:pPr marL="342900" indent="-342900">
                        <a:buAutoNum type="arabicPeriod"/>
                      </a:pPr>
                      <a:r>
                        <a:rPr lang="en-GB" sz="2400" dirty="0">
                          <a:solidFill>
                            <a:schemeClr val="tx1"/>
                          </a:solidFill>
                        </a:rPr>
                        <a:t> XXXX</a:t>
                      </a:r>
                    </a:p>
                    <a:p>
                      <a:pPr marL="342900" indent="-342900">
                        <a:buAutoNum type="arabicPeriod"/>
                      </a:pPr>
                      <a:r>
                        <a:rPr lang="en-GB" sz="2400" dirty="0">
                          <a:solidFill>
                            <a:schemeClr val="tx1"/>
                          </a:solidFill>
                        </a:rPr>
                        <a:t> XXXX</a:t>
                      </a:r>
                    </a:p>
                    <a:p>
                      <a:endParaRPr lang="en-GB" sz="2400" dirty="0">
                        <a:solidFill>
                          <a:schemeClr val="tx1"/>
                        </a:solidFill>
                      </a:endParaRPr>
                    </a:p>
                    <a:p>
                      <a:endParaRPr lang="en-GB" sz="2400" dirty="0">
                        <a:solidFill>
                          <a:schemeClr val="tx1"/>
                        </a:solidFill>
                      </a:endParaRPr>
                    </a:p>
                    <a:p>
                      <a:endParaRPr lang="en-GB" sz="2400" dirty="0">
                        <a:solidFill>
                          <a:schemeClr val="tx1"/>
                        </a:solidFill>
                      </a:endParaRPr>
                    </a:p>
                    <a:p>
                      <a:endParaRPr lang="en-GB" sz="2400" dirty="0">
                        <a:solidFill>
                          <a:schemeClr val="tx1"/>
                        </a:solidFill>
                      </a:endParaRPr>
                    </a:p>
                    <a:p>
                      <a:endParaRPr lang="en-GB" sz="2400" dirty="0">
                        <a:solidFill>
                          <a:schemeClr val="tx1"/>
                        </a:solidFill>
                      </a:endParaRPr>
                    </a:p>
                  </a:txBody>
                  <a:tcPr/>
                </a:tc>
                <a:tc>
                  <a:txBody>
                    <a:bodyPr/>
                    <a:lstStyle/>
                    <a:p>
                      <a:pPr marL="342900" indent="-342900">
                        <a:buAutoNum type="arabicPeriod"/>
                      </a:pPr>
                      <a:r>
                        <a:rPr lang="en-GB" sz="2400" dirty="0">
                          <a:solidFill>
                            <a:schemeClr val="tx1"/>
                          </a:solidFill>
                        </a:rPr>
                        <a:t> XXXX</a:t>
                      </a:r>
                    </a:p>
                    <a:p>
                      <a:pPr marL="342900" indent="-342900">
                        <a:buAutoNum type="arabicPeriod"/>
                      </a:pPr>
                      <a:r>
                        <a:rPr lang="en-GB" sz="2400" dirty="0">
                          <a:solidFill>
                            <a:schemeClr val="tx1"/>
                          </a:solidFill>
                        </a:rPr>
                        <a:t> XXXX</a:t>
                      </a:r>
                    </a:p>
                    <a:p>
                      <a:pPr marL="342900" indent="-342900">
                        <a:buAutoNum type="arabicPeriod"/>
                      </a:pPr>
                      <a:r>
                        <a:rPr lang="en-GB" sz="2400" dirty="0">
                          <a:solidFill>
                            <a:schemeClr val="tx1"/>
                          </a:solidFill>
                        </a:rPr>
                        <a:t> XXXX</a:t>
                      </a:r>
                    </a:p>
                    <a:p>
                      <a:endParaRPr lang="en-GB" sz="2400" dirty="0">
                        <a:solidFill>
                          <a:schemeClr val="tx1"/>
                        </a:solidFill>
                      </a:endParaRPr>
                    </a:p>
                  </a:txBody>
                  <a:tcPr/>
                </a:tc>
                <a:extLst>
                  <a:ext uri="{0D108BD9-81ED-4DB2-BD59-A6C34878D82A}">
                    <a16:rowId xmlns:a16="http://schemas.microsoft.com/office/drawing/2014/main" val="2103924860"/>
                  </a:ext>
                </a:extLst>
              </a:tr>
            </a:tbl>
          </a:graphicData>
        </a:graphic>
      </p:graphicFrame>
      <p:pic>
        <p:nvPicPr>
          <p:cNvPr id="7" name="Picture 6" descr="An angry emoji">
            <a:extLst>
              <a:ext uri="{FF2B5EF4-FFF2-40B4-BE49-F238E27FC236}">
                <a16:creationId xmlns:a16="http://schemas.microsoft.com/office/drawing/2014/main" id="{056C0F09-ADF9-45D8-8D1A-CC85AE003A1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78551" y="5406887"/>
            <a:ext cx="1460950" cy="1451113"/>
          </a:xfrm>
          <a:prstGeom prst="rect">
            <a:avLst/>
          </a:prstGeom>
        </p:spPr>
      </p:pic>
      <p:pic>
        <p:nvPicPr>
          <p:cNvPr id="10" name="Picture 9" descr="A worried emoji">
            <a:extLst>
              <a:ext uri="{FF2B5EF4-FFF2-40B4-BE49-F238E27FC236}">
                <a16:creationId xmlns:a16="http://schemas.microsoft.com/office/drawing/2014/main" id="{6D489F3E-85AD-4E68-BA84-4310597D330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78777" y="5406887"/>
            <a:ext cx="1460950" cy="1460950"/>
          </a:xfrm>
          <a:prstGeom prst="rect">
            <a:avLst/>
          </a:prstGeom>
        </p:spPr>
      </p:pic>
      <p:pic>
        <p:nvPicPr>
          <p:cNvPr id="13" name="Picture 12" descr="A calm emoji with sunglasses">
            <a:extLst>
              <a:ext uri="{FF2B5EF4-FFF2-40B4-BE49-F238E27FC236}">
                <a16:creationId xmlns:a16="http://schemas.microsoft.com/office/drawing/2014/main" id="{CC6F152B-D790-4C0D-BDAE-ECB360A691E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179003" y="5457636"/>
            <a:ext cx="1460951" cy="1466464"/>
          </a:xfrm>
          <a:prstGeom prst="rect">
            <a:avLst/>
          </a:prstGeom>
        </p:spPr>
      </p:pic>
    </p:spTree>
    <p:extLst>
      <p:ext uri="{BB962C8B-B14F-4D97-AF65-F5344CB8AC3E}">
        <p14:creationId xmlns:p14="http://schemas.microsoft.com/office/powerpoint/2010/main" val="113631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old genie lamp for wishes ">
            <a:extLst>
              <a:ext uri="{FF2B5EF4-FFF2-40B4-BE49-F238E27FC236}">
                <a16:creationId xmlns:a16="http://schemas.microsoft.com/office/drawing/2014/main" id="{39CD7BD1-506C-4BD0-A676-EC8A9D992240}"/>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397" r="33330"/>
          <a:stretch/>
        </p:blipFill>
        <p:spPr>
          <a:xfrm>
            <a:off x="6205506" y="0"/>
            <a:ext cx="6394152" cy="6857990"/>
          </a:xfrm>
          <a:prstGeom prst="rect">
            <a:avLst/>
          </a:prstGeom>
        </p:spPr>
      </p:pic>
      <p:pic>
        <p:nvPicPr>
          <p:cNvPr id="17" name="Picture 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FA1EEFAF-76FF-4A4B-A4A8-20CDE573B4C0}"/>
              </a:ext>
            </a:extLst>
          </p:cNvPr>
          <p:cNvSpPr>
            <a:spLocks noGrp="1"/>
          </p:cNvSpPr>
          <p:nvPr>
            <p:ph type="title"/>
          </p:nvPr>
        </p:nvSpPr>
        <p:spPr>
          <a:xfrm>
            <a:off x="346641" y="1757506"/>
            <a:ext cx="5524711" cy="1311664"/>
          </a:xfrm>
        </p:spPr>
        <p:txBody>
          <a:bodyPr>
            <a:normAutofit fontScale="90000"/>
          </a:bodyPr>
          <a:lstStyle/>
          <a:p>
            <a:r>
              <a:rPr lang="en-GB" sz="3400" dirty="0">
                <a:solidFill>
                  <a:srgbClr val="000000"/>
                </a:solidFill>
              </a:rPr>
              <a:t>Imagine your alarm clock goes off tomorrow morning and when you wake up, a genie has granted your three greatest wishes overnight. What three things would be different in your life? </a:t>
            </a:r>
          </a:p>
        </p:txBody>
      </p:sp>
      <p:sp>
        <p:nvSpPr>
          <p:cNvPr id="3" name="Content Placeholder 2">
            <a:extLst>
              <a:ext uri="{FF2B5EF4-FFF2-40B4-BE49-F238E27FC236}">
                <a16:creationId xmlns:a16="http://schemas.microsoft.com/office/drawing/2014/main" id="{93C1CB97-28DE-40E6-9752-DEC1F5CDD5F7}"/>
              </a:ext>
            </a:extLst>
          </p:cNvPr>
          <p:cNvSpPr>
            <a:spLocks noGrp="1"/>
          </p:cNvSpPr>
          <p:nvPr>
            <p:ph idx="1"/>
          </p:nvPr>
        </p:nvSpPr>
        <p:spPr>
          <a:xfrm>
            <a:off x="830395" y="3899654"/>
            <a:ext cx="4706803" cy="3788830"/>
          </a:xfrm>
        </p:spPr>
        <p:txBody>
          <a:bodyPr anchor="ctr">
            <a:normAutofit/>
          </a:bodyPr>
          <a:lstStyle/>
          <a:p>
            <a:pPr marL="0" indent="0">
              <a:buNone/>
            </a:pPr>
            <a:r>
              <a:rPr lang="en-GB" dirty="0">
                <a:solidFill>
                  <a:srgbClr val="000000"/>
                </a:solidFill>
              </a:rPr>
              <a:t>1. </a:t>
            </a:r>
            <a:r>
              <a:rPr lang="en-GB" dirty="0">
                <a:solidFill>
                  <a:srgbClr val="FF0000"/>
                </a:solidFill>
              </a:rPr>
              <a:t>XXXX</a:t>
            </a:r>
          </a:p>
          <a:p>
            <a:pPr marL="0" indent="0">
              <a:buNone/>
            </a:pPr>
            <a:endParaRPr lang="en-GB" dirty="0">
              <a:solidFill>
                <a:srgbClr val="000000"/>
              </a:solidFill>
            </a:endParaRPr>
          </a:p>
          <a:p>
            <a:pPr marL="0" indent="0">
              <a:buNone/>
            </a:pPr>
            <a:r>
              <a:rPr lang="en-GB" dirty="0">
                <a:solidFill>
                  <a:srgbClr val="000000"/>
                </a:solidFill>
              </a:rPr>
              <a:t>2. </a:t>
            </a:r>
            <a:r>
              <a:rPr lang="en-GB" dirty="0">
                <a:solidFill>
                  <a:srgbClr val="FF0000"/>
                </a:solidFill>
              </a:rPr>
              <a:t>XXXX</a:t>
            </a:r>
          </a:p>
          <a:p>
            <a:pPr marL="0" indent="0">
              <a:buNone/>
            </a:pPr>
            <a:endParaRPr lang="en-GB" dirty="0">
              <a:solidFill>
                <a:srgbClr val="000000"/>
              </a:solidFill>
            </a:endParaRPr>
          </a:p>
          <a:p>
            <a:pPr marL="0" indent="0">
              <a:buNone/>
            </a:pPr>
            <a:r>
              <a:rPr lang="en-GB" dirty="0">
                <a:solidFill>
                  <a:srgbClr val="000000"/>
                </a:solidFill>
              </a:rPr>
              <a:t>3. </a:t>
            </a:r>
            <a:r>
              <a:rPr lang="en-GB" dirty="0">
                <a:solidFill>
                  <a:srgbClr val="FF0000"/>
                </a:solidFill>
              </a:rPr>
              <a:t>XXXX</a:t>
            </a:r>
          </a:p>
          <a:p>
            <a:pPr marL="0" indent="0">
              <a:buNone/>
            </a:pPr>
            <a:endParaRPr lang="en-GB" dirty="0">
              <a:solidFill>
                <a:srgbClr val="000000"/>
              </a:solidFill>
            </a:endParaRPr>
          </a:p>
          <a:p>
            <a:pPr marL="0" indent="0">
              <a:buNone/>
            </a:pPr>
            <a:endParaRPr lang="en-GB" dirty="0">
              <a:solidFill>
                <a:srgbClr val="000000"/>
              </a:solidFill>
            </a:endParaRPr>
          </a:p>
        </p:txBody>
      </p:sp>
      <p:sp>
        <p:nvSpPr>
          <p:cNvPr id="11" name="Title 1">
            <a:extLst>
              <a:ext uri="{FF2B5EF4-FFF2-40B4-BE49-F238E27FC236}">
                <a16:creationId xmlns:a16="http://schemas.microsoft.com/office/drawing/2014/main" id="{A07ED600-FB04-4D94-AFAD-C446E9348769}"/>
              </a:ext>
            </a:extLst>
          </p:cNvPr>
          <p:cNvSpPr txBox="1">
            <a:spLocks/>
          </p:cNvSpPr>
          <p:nvPr/>
        </p:nvSpPr>
        <p:spPr>
          <a:xfrm>
            <a:off x="346641" y="167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One last question…</a:t>
            </a:r>
          </a:p>
        </p:txBody>
      </p:sp>
    </p:spTree>
    <p:extLst>
      <p:ext uri="{BB962C8B-B14F-4D97-AF65-F5344CB8AC3E}">
        <p14:creationId xmlns:p14="http://schemas.microsoft.com/office/powerpoint/2010/main" val="1735596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c22f0b-2cbb-415d-9acd-84d4e60b1cbb">
      <Terms xmlns="http://schemas.microsoft.com/office/infopath/2007/PartnerControls"/>
    </lcf76f155ced4ddcb4097134ff3c332f>
    <TaxCatchAll xmlns="237f875e-90cd-4ca9-be6a-4e8e00aca8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E8C746F286CE43BD6B24572576D9A4" ma:contentTypeVersion="15" ma:contentTypeDescription="Create a new document." ma:contentTypeScope="" ma:versionID="3c5a89542dac1ef815bea0dd91d37bcb">
  <xsd:schema xmlns:xsd="http://www.w3.org/2001/XMLSchema" xmlns:xs="http://www.w3.org/2001/XMLSchema" xmlns:p="http://schemas.microsoft.com/office/2006/metadata/properties" xmlns:ns2="8ec22f0b-2cbb-415d-9acd-84d4e60b1cbb" xmlns:ns3="237f875e-90cd-4ca9-be6a-4e8e00aca8a5" targetNamespace="http://schemas.microsoft.com/office/2006/metadata/properties" ma:root="true" ma:fieldsID="16c5ea2c2b57d40456802defd82179b3" ns2:_="" ns3:_="">
    <xsd:import namespace="8ec22f0b-2cbb-415d-9acd-84d4e60b1cbb"/>
    <xsd:import namespace="237f875e-90cd-4ca9-be6a-4e8e00aca8a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22f0b-2cbb-415d-9acd-84d4e60b1c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f3f23c5-8d61-4350-8abb-347846498612"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7f875e-90cd-4ca9-be6a-4e8e00aca8a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9392f23-7dae-46ca-b573-26a2550cfee3}" ma:internalName="TaxCatchAll" ma:showField="CatchAllData" ma:web="237f875e-90cd-4ca9-be6a-4e8e00aca8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A30D72-FE96-4ED1-978A-E4A055F7E644}">
  <ds:schemaRefs>
    <ds:schemaRef ds:uri="http://schemas.microsoft.com/office/2006/metadata/properties"/>
    <ds:schemaRef ds:uri="http://schemas.microsoft.com/office/infopath/2007/PartnerControls"/>
    <ds:schemaRef ds:uri="8ec22f0b-2cbb-415d-9acd-84d4e60b1cbb"/>
    <ds:schemaRef ds:uri="237f875e-90cd-4ca9-be6a-4e8e00aca8a5"/>
  </ds:schemaRefs>
</ds:datastoreItem>
</file>

<file path=customXml/itemProps2.xml><?xml version="1.0" encoding="utf-8"?>
<ds:datastoreItem xmlns:ds="http://schemas.openxmlformats.org/officeDocument/2006/customXml" ds:itemID="{3781A808-57C6-4F8D-B0A2-89B7DF9A2D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c22f0b-2cbb-415d-9acd-84d4e60b1cbb"/>
    <ds:schemaRef ds:uri="237f875e-90cd-4ca9-be6a-4e8e00aca8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C471CD-65BE-4661-A79F-E8F159E1B0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TotalTime>
  <Words>681</Words>
  <Application>Microsoft Office PowerPoint</Application>
  <PresentationFormat>Widescreen</PresentationFormat>
  <Paragraphs>103</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My Views</vt:lpstr>
      <vt:lpstr>My Strengths and Skills…</vt:lpstr>
      <vt:lpstr>All about me…</vt:lpstr>
      <vt:lpstr>People in my life…</vt:lpstr>
      <vt:lpstr>How I feel about school…</vt:lpstr>
      <vt:lpstr>What is difficult and easy for me at school…</vt:lpstr>
      <vt:lpstr>Things that help me…</vt:lpstr>
      <vt:lpstr>What bothers me and how I cope…</vt:lpstr>
      <vt:lpstr>Imagine your alarm clock goes off tomorrow morning and when you wake up, a genie has granted your three greatest wishes overnight. What three things would be different in your life? </vt:lpstr>
      <vt:lpstr>Thank you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Views</dc:title>
  <dc:creator>Charlotte Moss</dc:creator>
  <cp:lastModifiedBy>Serena Prince</cp:lastModifiedBy>
  <cp:revision>5</cp:revision>
  <dcterms:created xsi:type="dcterms:W3CDTF">2020-08-26T16:16:43Z</dcterms:created>
  <dcterms:modified xsi:type="dcterms:W3CDTF">2024-09-04T15:04:53Z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0x0101007BE8C746F286CE43BD6B24572576D9A4</vt:lpwstr>
  </property>
  <property fmtid="{D5CDD505-2E9C-101B-9397-08002B2CF9AE}" pid="3" name="MediaServiceImageTags">
    <vt:lpwstr/>
  </property>
</Properties>
</file>